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5447" r:id="rId4"/>
  </p:sldMasterIdLst>
  <p:notesMasterIdLst>
    <p:notesMasterId r:id="rId11"/>
  </p:notesMasterIdLst>
  <p:handoutMasterIdLst>
    <p:handoutMasterId r:id="rId12"/>
  </p:handoutMasterIdLst>
  <p:sldIdLst>
    <p:sldId id="2147479566" r:id="rId5"/>
    <p:sldId id="258" r:id="rId6"/>
    <p:sldId id="259" r:id="rId7"/>
    <p:sldId id="2147479573" r:id="rId8"/>
    <p:sldId id="2147479572" r:id="rId9"/>
    <p:sldId id="2147479569" r:id="rId10"/>
  </p:sldIdLst>
  <p:sldSz cx="12192000" cy="6858000"/>
  <p:notesSz cx="6858000" cy="9144000"/>
  <p:embeddedFontLst>
    <p:embeddedFont>
      <p:font typeface="Segoe Sans Text" pitchFamily="2" charset="0"/>
      <p:regular r:id="rId13"/>
      <p:bold r:id="rId14"/>
      <p:italic r:id="rId15"/>
      <p:boldItalic r:id="rId16"/>
    </p:embeddedFont>
    <p:embeddedFont>
      <p:font typeface="Segoe UI" panose="020B0502040204020203" pitchFamily="3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1pPr>
    <a:lvl2pPr marL="457183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2pPr>
    <a:lvl3pPr marL="914367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3pPr>
    <a:lvl4pPr marL="1371550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4pPr>
    <a:lvl5pPr marL="182873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5pPr>
    <a:lvl6pPr marL="2285918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765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s" id="{6BEBC51B-B88B-4AE4-8478-0F95EE84F165}">
          <p14:sldIdLst>
            <p14:sldId id="2147479566"/>
          </p14:sldIdLst>
        </p14:section>
        <p14:section name="Content slides" id="{D30E4385-0D75-4769-9EFE-1FB912F2332F}">
          <p14:sldIdLst>
            <p14:sldId id="258"/>
            <p14:sldId id="259"/>
            <p14:sldId id="2147479573"/>
            <p14:sldId id="2147479572"/>
            <p14:sldId id="214747956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AFA61D8-796F-555E-A395-B33F90AAF99E}" name="Monica Lueder" initials="ML" userId="S::monical@microsoft.com::75969e72-ba9c-4e32-a4ac-c8f3aeff9ba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aku Uchikawa" initials="SU" lastIdx="11" clrIdx="0"/>
  <p:cmAuthor id="1" name="Mary Feil-Jacobs" initials="MFJ" lastIdx="43" clrIdx="1"/>
  <p:cmAuthor id="2" name="Monica Lueder" initials="ML" lastIdx="22" clrIdx="2">
    <p:extLst>
      <p:ext uri="{19B8F6BF-5375-455C-9EA6-DF929625EA0E}">
        <p15:presenceInfo xmlns:p15="http://schemas.microsoft.com/office/powerpoint/2012/main" userId="S-1-5-21-2127521184-1604012920-1887927527-2598260" providerId="AD"/>
      </p:ext>
    </p:extLst>
  </p:cmAuthor>
  <p:cmAuthor id="3" name="Mary Feil-Jacobs" initials="MF" lastIdx="28" clrIdx="3">
    <p:extLst>
      <p:ext uri="{19B8F6BF-5375-455C-9EA6-DF929625EA0E}">
        <p15:presenceInfo xmlns:p15="http://schemas.microsoft.com/office/powerpoint/2012/main" userId="S-1-5-21-2127521184-1604012920-1887927527-65006" providerId="AD"/>
      </p:ext>
    </p:extLst>
  </p:cmAuthor>
  <p:cmAuthor id="4" name="Tracy Tran" initials="TT" lastIdx="9" clrIdx="4">
    <p:extLst>
      <p:ext uri="{19B8F6BF-5375-455C-9EA6-DF929625EA0E}">
        <p15:presenceInfo xmlns:p15="http://schemas.microsoft.com/office/powerpoint/2012/main" userId="S::tracyt@microsoft.com::7b485f56-8fe8-4efc-a1b3-85e720327a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8F4"/>
    <a:srgbClr val="E7E4DF"/>
    <a:srgbClr val="C03BC4"/>
    <a:srgbClr val="0078D4"/>
    <a:srgbClr val="F5F3F6"/>
    <a:srgbClr val="8C8279"/>
    <a:srgbClr val="F4364C"/>
    <a:srgbClr val="E8E6DF"/>
    <a:srgbClr val="F4F3F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513" autoAdjust="0"/>
    <p:restoredTop sz="96305" autoAdjust="0"/>
  </p:normalViewPr>
  <p:slideViewPr>
    <p:cSldViewPr snapToGrid="0">
      <p:cViewPr varScale="1">
        <p:scale>
          <a:sx n="51" d="100"/>
          <a:sy n="51" d="100"/>
        </p:scale>
        <p:origin x="1544" y="264"/>
      </p:cViewPr>
      <p:guideLst/>
    </p:cSldViewPr>
  </p:slideViewPr>
  <p:outlineViewPr>
    <p:cViewPr>
      <p:scale>
        <a:sx n="33" d="100"/>
        <a:sy n="33" d="100"/>
      </p:scale>
      <p:origin x="0" y="-23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92" d="100"/>
          <a:sy n="192" d="100"/>
        </p:scale>
        <p:origin x="6320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-11574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itchFamily="34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F9EC6-89FF-47E1-8594-1A32E3B45134}" type="datetime8">
              <a:rPr lang="en-US" smtClean="0">
                <a:latin typeface="Segoe UI" pitchFamily="34" charset="0"/>
              </a:rPr>
              <a:t>12/23/2025 1:29 PM</a:t>
            </a:fld>
            <a:endParaRPr lang="en-US" dirty="0">
              <a:latin typeface="Segoe UI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5795010" cy="332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398463" defTabSz="914099" eaLnBrk="0" hangingPunct="0"/>
            <a:r>
              <a:rPr lang="en-US" sz="4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>
                <a:latin typeface="Segoe UI" pitchFamily="34" charset="0"/>
              </a:rPr>
              <a:t>‹#›</a:t>
            </a:fld>
            <a:endParaRPr lang="en-US" dirty="0">
              <a:latin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Placeholder 7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4"/>
          </p:nvPr>
        </p:nvSpPr>
        <p:spPr>
          <a:xfrm>
            <a:off x="0" y="8686800"/>
            <a:ext cx="5920740" cy="3559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marL="571500" indent="0" algn="l">
              <a:defRPr sz="1200"/>
            </a:lvl1pPr>
          </a:lstStyle>
          <a:p>
            <a:pPr defTabSz="914099" eaLnBrk="0" hangingPunct="0"/>
            <a:r>
              <a:rPr lang="en-US" sz="400" dirty="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386CE63F-9E7F-4C04-9D0D-FCA25A8E9E86}" type="datetime8">
              <a:rPr lang="en-US" smtClean="0"/>
              <a:t>12/23/2025 1:28 PM</a:t>
            </a:fld>
            <a:endParaRPr lang="en-US" dirty="0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itchFamily="34" charset="0"/>
              </a:defRPr>
            </a:lvl1pPr>
          </a:lstStyle>
          <a:p>
            <a:fld id="{B4008EB6-D09E-4580-8CD6-DDB1451194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7" rtl="0" eaLnBrk="1" latinLnBrk="0" hangingPunct="1">
      <a:lnSpc>
        <a:spcPct val="90000"/>
      </a:lnSpc>
      <a:spcAft>
        <a:spcPts val="333"/>
      </a:spcAft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212982" indent="-105829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328071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482848" indent="-146838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615134" indent="-115090" algn="l" defTabSz="914367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882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5918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6pPr>
    <a:lvl7pPr marL="2743101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7pPr>
    <a:lvl8pPr marL="3200284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8pPr>
    <a:lvl9pPr marL="3657469" algn="l" defTabSz="914367" rtl="0" eaLnBrk="1" latinLnBrk="0" hangingPunct="1">
      <a:defRPr sz="1176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12/23/2025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62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12/23/2025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683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914099" eaLnBrk="0" hangingPunct="0"/>
            <a:r>
              <a:rPr lang="en-US" sz="400">
                <a:gradFill>
                  <a:gsLst>
                    <a:gs pos="0">
                      <a:prstClr val="black"/>
                    </a:gs>
                    <a:gs pos="100000">
                      <a:prstClr val="black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Microsoft Corporation. All rights reserved. MICROSOFT MAKES NO WARRANTIES, EXPRESS, IMPLIED OR STATUTORY, AS TO THE INFORMATION IN THIS PRESENTATION.</a:t>
            </a:r>
            <a:endParaRPr lang="en-US" sz="400" dirty="0">
              <a:gradFill>
                <a:gsLst>
                  <a:gs pos="0">
                    <a:prstClr val="black"/>
                  </a:gs>
                  <a:gs pos="100000">
                    <a:prstClr val="black"/>
                  </a:gs>
                </a:gsLst>
                <a:lin ang="5400000" scaled="0"/>
              </a:gra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386CE63F-9E7F-4C04-9D0D-FCA25A8E9E86}" type="datetime8">
              <a:rPr lang="en-US" smtClean="0"/>
              <a:t>12/23/2025 1:29 PM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08EB6-D09E-4580-8CD6-DDB14511944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866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F521401-F2EA-32C8-FC96-195D34D685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0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E2C640F-483D-0F92-449F-48BD75A89207}"/>
              </a:ext>
            </a:extLst>
          </p:cNvPr>
          <p:cNvSpPr/>
          <p:nvPr userDrawn="1"/>
        </p:nvSpPr>
        <p:spPr>
          <a:xfrm rot="16200000">
            <a:off x="736600" y="-736600"/>
            <a:ext cx="6858000" cy="8331200"/>
          </a:xfrm>
          <a:prstGeom prst="rect">
            <a:avLst/>
          </a:prstGeom>
          <a:gradFill>
            <a:gsLst>
              <a:gs pos="50000">
                <a:srgbClr val="E7E4DF"/>
              </a:gs>
              <a:gs pos="100000">
                <a:srgbClr val="E7E4DF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302670"/>
            <a:ext cx="4978400" cy="1231106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49784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B066A3-E635-42C0-1DD9-4B831C4346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9953" y="513977"/>
            <a:ext cx="1518397" cy="472514"/>
          </a:xfrm>
        </p:spPr>
        <p:txBody>
          <a:bodyPr>
            <a:noAutofit/>
          </a:bodyPr>
          <a:lstStyle>
            <a:lvl1pPr marL="228600" marR="0" indent="-228600" algn="ctr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Char char=""/>
              <a:tabLst/>
              <a:defRPr/>
            </a:pPr>
            <a:r>
              <a:rPr lang="en-US" dirty="0"/>
              <a:t>Customer logo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C06174F-9706-3D91-EC3C-EBBA41388151}"/>
              </a:ext>
            </a:extLst>
          </p:cNvPr>
          <p:cNvCxnSpPr>
            <a:cxnSpLocks/>
          </p:cNvCxnSpPr>
          <p:nvPr userDrawn="1"/>
        </p:nvCxnSpPr>
        <p:spPr>
          <a:xfrm>
            <a:off x="2217270" y="513977"/>
            <a:ext cx="0" cy="472514"/>
          </a:xfrm>
          <a:prstGeom prst="line">
            <a:avLst/>
          </a:prstGeom>
          <a:ln>
            <a:solidFill>
              <a:schemeClr val="tx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MS logo gray - EMF" descr="Microsoft logo, gray text version">
            <a:extLst>
              <a:ext uri="{FF2B5EF4-FFF2-40B4-BE49-F238E27FC236}">
                <a16:creationId xmlns:a16="http://schemas.microsoft.com/office/drawing/2014/main" id="{BC7B23B4-7578-AE6F-30CB-8C1669B42D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447275" y="593172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112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32" userDrawn="1">
          <p15:clr>
            <a:srgbClr val="5ACBF0"/>
          </p15:clr>
        </p15:guide>
        <p15:guide id="2" orient="horz" pos="2520" userDrawn="1">
          <p15:clr>
            <a:srgbClr val="5ACBF0"/>
          </p15:clr>
        </p15:guide>
        <p15:guide id="3" pos="6144">
          <p15:clr>
            <a:srgbClr val="5ACBF0"/>
          </p15:clr>
        </p15:guide>
        <p15:guide id="4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Conten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C2759870-0BEA-44DC-A414-1C70D04E35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BFEF95FA-F121-4653-B60A-0D068C34546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88963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327262A-D327-4189-AD22-BAD67CF4AB7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47F8EAA9-0E64-4589-A234-BC31685BE7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94451" y="2081212"/>
            <a:ext cx="5214937" cy="4187825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ADFBB8-E1C1-D5AB-8154-CBA2D9EFB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568972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CB20F198-3776-433D-85A8-C2B6AC6235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7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97BC59AA-6CF8-4091-8008-21AA9AD8E8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5217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22263" indent="-150813">
              <a:defRPr lang="en-US" sz="1800" dirty="0"/>
            </a:lvl2pPr>
            <a:lvl3pPr marL="466725" indent="-138113">
              <a:defRPr lang="en-US" dirty="0"/>
            </a:lvl3pPr>
            <a:lvl4pPr marL="595313" indent="-128588">
              <a:defRPr lang="en-US" dirty="0"/>
            </a:lvl4pPr>
            <a:lvl5pPr marL="731838" indent="-1222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1" name="Text Placeholder 11">
            <a:extLst>
              <a:ext uri="{FF2B5EF4-FFF2-40B4-BE49-F238E27FC236}">
                <a16:creationId xmlns:a16="http://schemas.microsoft.com/office/drawing/2014/main" id="{BECED387-BA3E-49B2-8F1E-0E371E09E0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796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B26A1CD-81F9-4C2F-896F-E69757C665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3796" y="238413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3" name="Text Placeholder 11">
            <a:extLst>
              <a:ext uri="{FF2B5EF4-FFF2-40B4-BE49-F238E27FC236}">
                <a16:creationId xmlns:a16="http://schemas.microsoft.com/office/drawing/2014/main" id="{79263A4B-A9A8-4CE5-96A8-6F6EC365E5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42375" y="1438275"/>
            <a:ext cx="3264408" cy="67710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2205743D-F71A-4647-9BE4-2900BDA258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342375" y="2390775"/>
            <a:ext cx="3264408" cy="1760482"/>
          </a:xfrm>
        </p:spPr>
        <p:txBody>
          <a:bodyPr wrap="square">
            <a:spAutoFit/>
          </a:bodyPr>
          <a:lstStyle>
            <a:lvl1pPr marL="176213" indent="-176213">
              <a:defRPr lang="en-US" sz="2000" dirty="0"/>
            </a:lvl1pPr>
            <a:lvl2pPr marL="398463" indent="-169863">
              <a:defRPr lang="en-US" sz="1800" dirty="0"/>
            </a:lvl2pPr>
            <a:lvl3pPr marL="555625" indent="-157163">
              <a:defRPr lang="en-US" dirty="0"/>
            </a:lvl3pPr>
            <a:lvl4pPr marL="685800" indent="-136525">
              <a:defRPr lang="en-US" dirty="0"/>
            </a:lvl4pPr>
            <a:lvl5pPr marL="800100" indent="-111125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1343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1506">
          <p15:clr>
            <a:srgbClr val="5ACBF0"/>
          </p15:clr>
        </p15:guide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430">
          <p15:clr>
            <a:srgbClr val="5ACBF0"/>
          </p15:clr>
        </p15:guide>
        <p15:guide id="7" pos="2832" userDrawn="1">
          <p15:clr>
            <a:srgbClr val="5ACBF0"/>
          </p15:clr>
        </p15:guide>
        <p15:guide id="8" pos="4871">
          <p15:clr>
            <a:srgbClr val="5ACBF0"/>
          </p15:clr>
        </p15:guide>
        <p15:guide id="9" pos="5251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55399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800" b="1">
                <a:gradFill>
                  <a:gsLst>
                    <a:gs pos="0">
                      <a:srgbClr val="31ACBD"/>
                    </a:gs>
                    <a:gs pos="68000">
                      <a:schemeClr val="tx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100000">
                      <a:srgbClr val="3EA89B"/>
                    </a:gs>
                    <a:gs pos="0">
                      <a:srgbClr val="225B62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 dirty="0">
                <a:gradFill>
                  <a:gsLst>
                    <a:gs pos="0">
                      <a:srgbClr val="F4364C"/>
                    </a:gs>
                    <a:gs pos="68000">
                      <a:srgbClr val="C03BC4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553998"/>
          </a:xfrm>
        </p:spPr>
        <p:txBody>
          <a:bodyPr vert="horz" wrap="square" lIns="0" tIns="0" rIns="0" bIns="0" rtlCol="0" anchor="t">
            <a:spAutoFit/>
          </a:bodyPr>
          <a:lstStyle>
            <a:lvl1pPr>
              <a:defRPr lang="en-US" sz="1800" b="1">
                <a:gradFill>
                  <a:gsLst>
                    <a:gs pos="0">
                      <a:srgbClr val="FF9318"/>
                    </a:gs>
                    <a:gs pos="44000">
                      <a:srgbClr val="FF5C39"/>
                    </a:gs>
                  </a:gsLst>
                  <a:lin ang="10800000" scaled="1"/>
                </a:gradFill>
                <a:latin typeface="+mj-lt"/>
              </a:defRPr>
            </a:lvl1pPr>
          </a:lstStyle>
          <a:p>
            <a:pPr marL="0" lvl="0" indent="0">
              <a:spcBef>
                <a:spcPts val="0"/>
              </a:spcBef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98927"/>
          </a:xfrm>
        </p:spPr>
        <p:txBody>
          <a:bodyPr wrap="square">
            <a:spAutoFit/>
          </a:bodyPr>
          <a:lstStyle>
            <a:lvl1pPr marL="141288" indent="-141288">
              <a:defRPr lang="en-US" sz="1800" dirty="0"/>
            </a:lvl1pPr>
            <a:lvl2pPr marL="285750" indent="-125413">
              <a:defRPr lang="en-US" sz="1600" dirty="0"/>
            </a:lvl2pPr>
            <a:lvl3pPr marL="438150" indent="-133350">
              <a:defRPr lang="en-US" dirty="0"/>
            </a:lvl3pPr>
            <a:lvl4pPr marL="566738" indent="-114300">
              <a:defRPr lang="en-US" dirty="0"/>
            </a:lvl4pPr>
            <a:lvl5pPr marL="685800" indent="-109538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26567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1436">
          <p15:clr>
            <a:srgbClr val="5ACBF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Column Bullet with Sub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2" name="Text Placeholder 11">
            <a:extLst>
              <a:ext uri="{FF2B5EF4-FFF2-40B4-BE49-F238E27FC236}">
                <a16:creationId xmlns:a16="http://schemas.microsoft.com/office/drawing/2014/main" id="{92783506-927E-48F7-8EFC-36257F3E281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4200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FB6093D3-3EDF-4A80-8450-C5EBB19907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438D2C80-6884-451D-8D7D-B69022CCC5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49007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7614A884-0AD6-4A85-A432-2B13E7464D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49007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6" name="Text Placeholder 11">
            <a:extLst>
              <a:ext uri="{FF2B5EF4-FFF2-40B4-BE49-F238E27FC236}">
                <a16:creationId xmlns:a16="http://schemas.microsoft.com/office/drawing/2014/main" id="{7D8FFDED-9FE5-4D94-8EB0-7D645C10FB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13814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429D954-9297-44FA-B7BD-5658601241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13814" y="228311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28" name="Text Placeholder 11">
            <a:extLst>
              <a:ext uri="{FF2B5EF4-FFF2-40B4-BE49-F238E27FC236}">
                <a16:creationId xmlns:a16="http://schemas.microsoft.com/office/drawing/2014/main" id="{04D43B0D-50F8-4F63-AFA3-34A46F42E8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78621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804CEFDA-6A6F-42D3-B65C-4BE1054C9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378621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540485AC-5036-400C-92C3-D3E9EC0252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643428" y="1438275"/>
            <a:ext cx="1965960" cy="49244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90290A2-7689-4DF5-971A-36C2D91734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643428" y="2276475"/>
            <a:ext cx="1965960" cy="1452705"/>
          </a:xfrm>
        </p:spPr>
        <p:txBody>
          <a:bodyPr wrap="square">
            <a:spAutoFit/>
          </a:bodyPr>
          <a:lstStyle>
            <a:lvl1pPr marL="141288" indent="-141288">
              <a:defRPr lang="en-US" sz="1500" dirty="0"/>
            </a:lvl1pPr>
            <a:lvl2pPr marL="285750" indent="-125413">
              <a:defRPr lang="en-US" sz="1400" dirty="0"/>
            </a:lvl2pPr>
            <a:lvl3pPr marL="438150" indent="-133350">
              <a:defRPr lang="en-US" sz="1400" dirty="0"/>
            </a:lvl3pPr>
            <a:lvl4pPr marL="566738" indent="-114300">
              <a:defRPr lang="en-US" sz="1200" dirty="0"/>
            </a:lvl4pPr>
            <a:lvl5pPr marL="685800" indent="-109538">
              <a:defRPr lang="en-US" sz="1200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3244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4" orient="horz" pos="90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610">
          <p15:clr>
            <a:srgbClr val="5ACBF0"/>
          </p15:clr>
        </p15:guide>
        <p15:guide id="7" pos="1795">
          <p15:clr>
            <a:srgbClr val="5ACBF0"/>
          </p15:clr>
        </p15:guide>
        <p15:guide id="8" pos="3035">
          <p15:clr>
            <a:srgbClr val="5ACBF0"/>
          </p15:clr>
        </p15:guide>
        <p15:guide id="9" pos="3221">
          <p15:clr>
            <a:srgbClr val="5ACBF0"/>
          </p15:clr>
        </p15:guide>
        <p15:guide id="10" pos="4461">
          <p15:clr>
            <a:srgbClr val="5ACBF0"/>
          </p15:clr>
        </p15:guide>
        <p15:guide id="11" pos="5890">
          <p15:clr>
            <a:srgbClr val="5ACBF0"/>
          </p15:clr>
        </p15:guide>
        <p15:guide id="12" orient="horz" pos="1436">
          <p15:clr>
            <a:srgbClr val="5ACBF0"/>
          </p15:clr>
        </p15:guide>
        <p15:guide id="13" pos="4646">
          <p15:clr>
            <a:srgbClr val="5ACBF0"/>
          </p15:clr>
        </p15:guide>
        <p15:guide id="14" pos="6072">
          <p15:clr>
            <a:srgbClr val="5ACBF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17252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left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AD849-7CFE-4AF7-A7C5-6BBD50C88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4" y="2875002"/>
            <a:ext cx="4127692" cy="1107996"/>
          </a:xfrm>
        </p:spPr>
        <p:txBody>
          <a:bodyPr wrap="square" anchor="ctr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62674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30" orient="horz" pos="288">
          <p15:clr>
            <a:srgbClr val="5ACBF0"/>
          </p15:clr>
        </p15:guide>
        <p15:guide id="32" orient="horz" pos="2160">
          <p15:clr>
            <a:srgbClr val="5ACBF0"/>
          </p15:clr>
        </p15:guide>
        <p15:guide id="33" pos="2976">
          <p15:clr>
            <a:srgbClr val="5ACBF0"/>
          </p15:clr>
        </p15:guide>
        <p15:guide id="34" pos="3336">
          <p15:clr>
            <a:srgbClr val="5ACBF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ll titl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4B2500C4-B436-4E3A-8A91-A02448A77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457200"/>
            <a:ext cx="5508419" cy="372410"/>
          </a:xfrm>
        </p:spPr>
        <p:txBody>
          <a:bodyPr tIns="64008"/>
          <a:lstStyle>
            <a:lvl1pPr>
              <a:defRPr sz="2000" spc="0"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3344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52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  <p15:guide id="31" pos="3840">
          <p15:clr>
            <a:srgbClr val="5ACBF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35C9167-B5C7-4834-AC78-240C8C3EF1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8963"/>
            <a:ext cx="4158362" cy="2535236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dirty="0"/>
              <a:t>Title square photo layout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80C89-4FC1-4FE7-AFCA-1C41A1B094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535540"/>
            <a:ext cx="4162425" cy="2733497"/>
          </a:xfrm>
        </p:spPr>
        <p:txBody>
          <a:bodyPr/>
          <a:lstStyle>
            <a:lvl1pPr marL="0" indent="0">
              <a:buNone/>
              <a:defRPr sz="2200">
                <a:latin typeface="+mn-lt"/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61988" indent="0">
              <a:buNone/>
              <a:defRPr/>
            </a:lvl4pPr>
            <a:lvl5pPr marL="855663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BDF4B0-32EF-4DA8-9A83-B73DD8310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7447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7" orient="horz" pos="1968">
          <p15:clr>
            <a:srgbClr val="5ACBF0"/>
          </p15:clr>
        </p15:guide>
        <p15:guide id="8" orient="horz" pos="2226">
          <p15:clr>
            <a:srgbClr val="5ACBF0"/>
          </p15:clr>
        </p15:guide>
        <p15:guide id="10" pos="3729">
          <p15:clr>
            <a:srgbClr val="C35EA4"/>
          </p15:clr>
        </p15:guide>
        <p15:guide id="11" pos="2993">
          <p15:clr>
            <a:srgbClr val="5ACBF0"/>
          </p15:clr>
        </p15:guide>
        <p15:guide id="12" pos="3543">
          <p15:clr>
            <a:srgbClr val="A4A3A4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DE97-5F35-4963-AC7A-96FEB9806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4159950" cy="5683249"/>
          </a:xfrm>
        </p:spPr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09A47B-FEF5-47F3-B2DD-A73E7C323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9259681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5" orient="horz" pos="2160">
          <p15:clr>
            <a:srgbClr val="5ACBF0"/>
          </p15:clr>
        </p15:guide>
        <p15:guide id="6" pos="2991">
          <p15:clr>
            <a:srgbClr val="5ACBF0"/>
          </p15:clr>
        </p15:guide>
        <p15:guide id="7" pos="3728">
          <p15:clr>
            <a:srgbClr val="C35EA4"/>
          </p15:clr>
        </p15:guide>
        <p15:guide id="8" pos="3544">
          <p15:clr>
            <a:srgbClr val="A4A3A4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E2C6C6-B442-4DE7-9C6C-405B900531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2979738"/>
            <a:ext cx="4163125" cy="3289300"/>
          </a:xfrm>
        </p:spPr>
        <p:txBody>
          <a:bodyPr anchor="t"/>
          <a:lstStyle>
            <a:lvl1pPr>
              <a:defRPr sz="2800"/>
            </a:lvl1pPr>
          </a:lstStyle>
          <a:p>
            <a:r>
              <a:rPr lang="en-US" dirty="0"/>
              <a:t>Square photo layout with smaller text</a:t>
            </a:r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3EBEAA94-C151-43DE-8A5A-09E8A930427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5334000" y="0"/>
            <a:ext cx="6858000" cy="6858000"/>
          </a:xfrm>
          <a:gradFill flip="none" rotWithShape="1">
            <a:gsLst>
              <a:gs pos="47706">
                <a:schemeClr val="accent1"/>
              </a:gs>
              <a:gs pos="100000">
                <a:schemeClr val="accent3"/>
              </a:gs>
              <a:gs pos="60000">
                <a:schemeClr val="accent1"/>
              </a:gs>
            </a:gsLst>
            <a:lin ang="18900000" scaled="1"/>
            <a:tileRect/>
          </a:gradFill>
        </p:spPr>
        <p:txBody>
          <a:bodyPr lIns="0" tIns="2377440" rIns="0" anchor="t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14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2F1290-9237-4BEE-AAAC-6708F2862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638885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pos="3360">
          <p15:clr>
            <a:srgbClr val="5ACBF0"/>
          </p15:clr>
        </p15:guide>
        <p15:guide id="3" orient="horz" pos="1877">
          <p15:clr>
            <a:srgbClr val="5ACBF0"/>
          </p15:clr>
        </p15:guide>
        <p15:guide id="4" pos="3731">
          <p15:clr>
            <a:srgbClr val="C35EA4"/>
          </p15:clr>
        </p15:guide>
        <p15:guide id="5" pos="2993">
          <p15:clr>
            <a:srgbClr val="5ACBF0"/>
          </p15:clr>
        </p15:guide>
        <p15:guide id="6" pos="3547">
          <p15:clr>
            <a:srgbClr val="A4A3A4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84200" y="2918223"/>
            <a:ext cx="9144000" cy="615553"/>
          </a:xfrm>
          <a:noFill/>
        </p:spPr>
        <p:txBody>
          <a:bodyPr lIns="0" tIns="0" rIns="0" bIns="0" anchor="b" anchorCtr="0">
            <a:spAutoFit/>
          </a:bodyPr>
          <a:lstStyle>
            <a:lvl1pPr>
              <a:defRPr sz="40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Event name or presentation title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4200" y="3962400"/>
            <a:ext cx="914400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 or subtitle text</a:t>
            </a:r>
          </a:p>
        </p:txBody>
      </p:sp>
      <p:pic>
        <p:nvPicPr>
          <p:cNvPr id="6" name="MS logo gray - EMF" descr="Microsoft logo, gray text version">
            <a:extLst>
              <a:ext uri="{FF2B5EF4-FFF2-40B4-BE49-F238E27FC236}">
                <a16:creationId xmlns:a16="http://schemas.microsoft.com/office/drawing/2014/main" id="{3B0D12AE-ADCF-1091-117F-BB03F7EC5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97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228">
          <p15:clr>
            <a:srgbClr val="5ACBF0"/>
          </p15:clr>
        </p15:guide>
        <p15:guide id="2" orient="horz" pos="2496">
          <p15:clr>
            <a:srgbClr val="5ACBF0"/>
          </p15:clr>
        </p15:guide>
        <p15:guide id="3" pos="6132">
          <p15:clr>
            <a:srgbClr val="5ACBF0"/>
          </p15:clr>
        </p15:guide>
        <p15:guide id="4" orient="horz" pos="21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full bleed lower 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/>
          </p:nvPr>
        </p:nvSpPr>
        <p:spPr bwMode="ltGray">
          <a:xfrm>
            <a:off x="0" y="3657600"/>
            <a:ext cx="12192000" cy="3200400"/>
          </a:xfrm>
          <a:gradFill flip="none" rotWithShape="1">
            <a:gsLst>
              <a:gs pos="4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</p:spPr>
        <p:txBody>
          <a:bodyPr lIns="585216" tIns="585216" rIns="585216" bIns="585216" anchor="b" anchorCtr="0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554D-CD2C-F836-9A2C-88CABE5765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 userDrawn="1"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4461739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304">
          <p15:clr>
            <a:srgbClr val="5ACBF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-3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0" scaled="1"/>
            <a:tileRect/>
          </a:gradFill>
        </p:spPr>
        <p:txBody>
          <a:bodyPr lIns="585216" tIns="585216" rIns="585216" bIns="585216" anchor="ctr">
            <a:noAutofit/>
          </a:bodyPr>
          <a:lstStyle>
            <a:lvl1pPr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4894F6-B50F-43E1-83FC-4F2200B2F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34060561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3576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full bleed righ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A608AEF-BE66-4029-BA63-DA15E89C329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 bwMode="ltGray">
          <a:xfrm>
            <a:off x="0" y="0"/>
            <a:ext cx="12192000" cy="6858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wrap="none" bIns="1554480" anchor="ctr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33AC47-6988-4AF2-AB7A-F400B9B839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ltGray">
          <a:xfrm>
            <a:off x="6522720" y="0"/>
            <a:ext cx="5669280" cy="6858000"/>
          </a:xfrm>
          <a:gradFill flip="none" rotWithShape="1">
            <a:gsLst>
              <a:gs pos="50000">
                <a:srgbClr val="000000">
                  <a:alpha val="70000"/>
                </a:srgbClr>
              </a:gs>
              <a:gs pos="100000">
                <a:srgbClr val="000000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txBody>
          <a:bodyPr lIns="585216" tIns="585216" rIns="585216" bIns="585216" anchor="ctr">
            <a:noAutofit/>
          </a:bodyPr>
          <a:lstStyle>
            <a:lvl1pPr algn="r">
              <a:defRPr sz="3600" spc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9011D-E3B4-416F-9D7F-7A99AE49F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2848057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7" pos="4105">
          <p15:clr>
            <a:srgbClr val="5ACBF0"/>
          </p15:clr>
        </p15:guide>
        <p15:guide id="8" orient="horz" pos="2160">
          <p15:clr>
            <a:srgbClr val="5ACBF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p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01E45-D858-46CB-8C37-2ADA7A8B4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157216"/>
            <a:ext cx="11018520" cy="111182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0" y="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28016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996C37-D0C9-4349-A860-B639C4EB9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65432860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2880">
          <p15:clr>
            <a:srgbClr val="5ACBF0"/>
          </p15:clr>
        </p15:guide>
        <p15:guide id="6" orient="horz" pos="3600">
          <p15:clr>
            <a:srgbClr val="5ACBF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ttom horizontal photo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563AC-3A0B-4839-A9DC-F00E8E541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4996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EB5B31F-7AD9-4BC6-8D61-62AD8011666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 bwMode="ltGray">
          <a:xfrm>
            <a:off x="-2381" y="2286000"/>
            <a:ext cx="12192000" cy="4572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vert="horz" wrap="square" lIns="0" tIns="1371600" rIns="0" bIns="0" rtlCol="0" anchor="t" anchorCtr="0">
            <a:noAutofit/>
          </a:bodyPr>
          <a:lstStyle>
            <a:lvl1pPr marL="0" indent="0" algn="ctr">
              <a:buNone/>
              <a:defRPr lang="en-US" sz="1400" b="1" dirty="0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6FDE6F-0F4B-446A-A51F-494FB0996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1229000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5" orient="horz" pos="1440">
          <p15:clr>
            <a:srgbClr val="5ACBF0"/>
          </p15:clr>
        </p15:guide>
        <p15:guide id="6" orient="horz" pos="720">
          <p15:clr>
            <a:srgbClr val="5ACBF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27DCA08-1117-4B11-AEFD-AAB2B3354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199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1860" y="5689600"/>
            <a:ext cx="5367528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F59E09-7602-42B9-AB0C-9D1365A9E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8568238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312" userDrawn="1">
          <p15:clr>
            <a:srgbClr val="5ACBF0"/>
          </p15:clr>
        </p15:guide>
        <p15:guide id="6" pos="3749">
          <p15:clr>
            <a:srgbClr val="5ACBF0"/>
          </p15:clr>
        </p15:guide>
        <p15:guide id="7" pos="3931">
          <p15:clr>
            <a:srgbClr val="5ACBF0"/>
          </p15:clr>
        </p15:guide>
        <p15:guide id="8" orient="horz" pos="3464">
          <p15:clr>
            <a:srgbClr val="5ACBF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60F77E-464D-46F7-A8F8-6F281DAB0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8640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358640" y="2025650"/>
            <a:ext cx="3474720" cy="3474720"/>
          </a:xfrm>
          <a:blipFill>
            <a:blip r:embed="rId2"/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4351" y="5689600"/>
            <a:ext cx="3475037" cy="57943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32063" y="2025650"/>
            <a:ext cx="3474720" cy="3474720"/>
          </a:xfr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100584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B36921-D927-4BA6-8891-8AEE9784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313571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3584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2557">
          <p15:clr>
            <a:srgbClr val="5ACBF0"/>
          </p15:clr>
        </p15:guide>
        <p15:guide id="7" pos="2744">
          <p15:clr>
            <a:srgbClr val="5ACBF0"/>
          </p15:clr>
        </p15:guide>
        <p15:guide id="8" pos="4936">
          <p15:clr>
            <a:srgbClr val="5ACBF0"/>
          </p15:clr>
        </p15:guide>
        <p15:guide id="9" pos="5123">
          <p15:clr>
            <a:srgbClr val="5ACBF0"/>
          </p15:clr>
        </p15:guide>
        <p15:guide id="10" orient="horz" pos="3465">
          <p15:clr>
            <a:srgbClr val="5ACBF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434B7-D4B9-4D45-A31C-F0CC4D22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98323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833B58-0629-4A46-8711-902C16A993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2613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1231301F-62BD-4CF6-8990-CDF00AFC8CC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582612" y="2025650"/>
            <a:ext cx="2532888" cy="2532888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E8A9C08-F392-459F-B90B-EDBF4A830C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908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E401A97-B3D4-43E4-9B09-8AD4B6B260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413908" y="2025650"/>
            <a:ext cx="2532888" cy="2532888"/>
          </a:xfr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05B401B2-8D93-427E-90A4-52337B3965E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5204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223C820-5673-4288-A9D6-185A95066B1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245204" y="2025650"/>
            <a:ext cx="2532888" cy="2532888"/>
          </a:xfr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8E883C1-8203-4549-AF30-B96AEC45AC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6500" y="4753938"/>
            <a:ext cx="2532888" cy="15151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BBD58C33-921C-42F1-9803-1C798DB548C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073895" y="2025650"/>
            <a:ext cx="2532888" cy="2532888"/>
          </a:xfr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F56B00-AAD4-4F4F-8228-B6CF8367DE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99186953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3" orient="horz" pos="2993">
          <p15:clr>
            <a:srgbClr val="5ACBF0"/>
          </p15:clr>
        </p15:guide>
        <p15:guide id="4" orient="horz" pos="1276">
          <p15:clr>
            <a:srgbClr val="5ACBF0"/>
          </p15:clr>
        </p15:guide>
        <p15:guide id="5" orient="horz" pos="288">
          <p15:clr>
            <a:srgbClr val="5ACBF0"/>
          </p15:clr>
        </p15:guide>
        <p15:guide id="6" pos="1963">
          <p15:clr>
            <a:srgbClr val="5ACBF0"/>
          </p15:clr>
        </p15:guide>
        <p15:guide id="7" pos="2150">
          <p15:clr>
            <a:srgbClr val="5ACBF0"/>
          </p15:clr>
        </p15:guide>
        <p15:guide id="8" pos="3746">
          <p15:clr>
            <a:srgbClr val="5ACBF0"/>
          </p15:clr>
        </p15:guide>
        <p15:guide id="9" pos="3934">
          <p15:clr>
            <a:srgbClr val="5ACBF0"/>
          </p15:clr>
        </p15:guide>
        <p15:guide id="10" pos="5530">
          <p15:clr>
            <a:srgbClr val="5ACBF0"/>
          </p15:clr>
        </p15:guide>
        <p15:guide id="11" pos="5716">
          <p15:clr>
            <a:srgbClr val="5ACBF0"/>
          </p15:clr>
        </p15:guide>
        <p15:guide id="12" orient="horz" pos="2870">
          <p15:clr>
            <a:srgbClr val="5ACBF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5334000"/>
            <a:ext cx="4892040" cy="9350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6062472" cy="2807208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14744" y="5334000"/>
            <a:ext cx="4892040" cy="938212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6129528" y="2286000"/>
            <a:ext cx="6062472" cy="2807208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AE597A-BE1E-6B1F-960D-A90DC954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416613830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4" orient="horz" pos="3209">
          <p15:clr>
            <a:srgbClr val="5ACBF0"/>
          </p15:clr>
        </p15:guide>
        <p15:guide id="5" pos="3826">
          <p15:clr>
            <a:srgbClr val="5ACBF0"/>
          </p15:clr>
        </p15:guide>
        <p15:guide id="6" pos="3859">
          <p15:clr>
            <a:srgbClr val="5ACBF0"/>
          </p15:clr>
        </p15:guide>
        <p15:guide id="11" pos="1910">
          <p15:clr>
            <a:srgbClr val="5ACBF0"/>
          </p15:clr>
        </p15:guide>
        <p15:guide id="12" pos="5770">
          <p15:clr>
            <a:srgbClr val="5ACBF0"/>
          </p15:clr>
        </p15:guide>
        <p15:guide id="13" orient="horz" pos="3360">
          <p15:clr>
            <a:srgbClr val="5ACBF0"/>
          </p15:clr>
        </p15:guide>
        <p15:guide id="14" orient="horz">
          <p15:clr>
            <a:srgbClr val="5ACBF0"/>
          </p15:clr>
        </p15:guide>
        <p15:guide id="15" pos="3451">
          <p15:clr>
            <a:srgbClr val="5ACBF0"/>
          </p15:clr>
        </p15:guide>
        <p15:guide id="16" pos="4229">
          <p15:clr>
            <a:srgbClr val="5ACBF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285292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4023360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9536" y="4799409"/>
            <a:ext cx="285292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4084320" y="2286000"/>
            <a:ext cx="4023360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753856" y="4799410"/>
            <a:ext cx="285292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8168640" y="2286000"/>
            <a:ext cx="4023360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B999C7-F5A8-46A6-92C5-AA3BE4E26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7368245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2534">
          <p15:clr>
            <a:srgbClr val="5ACBF0"/>
          </p15:clr>
        </p15:guide>
        <p15:guide id="6" pos="2573">
          <p15:clr>
            <a:srgbClr val="5ACBF0"/>
          </p15:clr>
        </p15:guide>
        <p15:guide id="8" pos="5109">
          <p15:clr>
            <a:srgbClr val="5ACBF0"/>
          </p15:clr>
        </p15:guide>
        <p15:guide id="9" pos="5145">
          <p15:clr>
            <a:srgbClr val="5ACBF0"/>
          </p15:clr>
        </p15:guide>
        <p15:guide id="11" pos="1266">
          <p15:clr>
            <a:srgbClr val="5ACBF0"/>
          </p15:clr>
        </p15:guide>
        <p15:guide id="12" pos="3840">
          <p15:clr>
            <a:srgbClr val="5ACBF0"/>
          </p15:clr>
        </p15:guide>
        <p15:guide id="13" pos="6414">
          <p15:clr>
            <a:srgbClr val="5ACBF0"/>
          </p15:clr>
        </p15:guide>
        <p15:guide id="14" orient="horz" pos="1074">
          <p15:clr>
            <a:srgbClr val="5ACBF0"/>
          </p15:clr>
        </p15:guide>
        <p15:guide id="15" pos="2168">
          <p15:clr>
            <a:srgbClr val="5ACBF0"/>
          </p15:clr>
        </p15:guide>
        <p15:guide id="16" pos="2944">
          <p15:clr>
            <a:srgbClr val="5ACBF0"/>
          </p15:clr>
        </p15:guide>
        <p15:guide id="17" pos="4738">
          <p15:clr>
            <a:srgbClr val="5ACBF0"/>
          </p15:clr>
        </p15:guide>
        <p15:guide id="18" pos="5514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8CE50-46CE-0973-AC08-7477BEA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03424D10-01E7-37F9-6091-2C95487D9F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FDFE8ED1-0EC9-B339-1813-0B4260A0A2D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823006D8-810A-DCBB-7E79-17F6322E2F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13125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DAAB847-57CB-2458-2ADA-6D77707940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13125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B655A31-FF73-73EA-1EA8-00F13891AB9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4208" y="1438275"/>
            <a:ext cx="2532063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9634A-80BB-C620-3C16-1EA80A7B1C1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44208" y="228311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 dirty="0"/>
            </a:lvl1pPr>
            <a:lvl2pPr>
              <a:defRPr lang="en-US" sz="1600" dirty="0"/>
            </a:lvl2pPr>
            <a:lvl3pPr>
              <a:defRPr lang="en-US" sz="1600" dirty="0"/>
            </a:lvl3pPr>
            <a:lvl4pPr>
              <a:defRPr lang="en-US" sz="1400" dirty="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05E7CC6D-40F5-C58C-FC44-793B1A98AC5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73133" y="1438275"/>
            <a:ext cx="2533650" cy="615553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B93ED5-5CA7-C983-373E-E42D7424C7C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073133" y="2276475"/>
            <a:ext cx="2532063" cy="1600438"/>
          </a:xfrm>
        </p:spPr>
        <p:txBody>
          <a:bodyPr vert="horz" wrap="square" lIns="0" tIns="0" rIns="0" bIns="0" rtlCol="0">
            <a:spAutoFit/>
          </a:bodyPr>
          <a:lstStyle>
            <a:lvl1pPr>
              <a:defRPr lang="en-US" sz="1600"/>
            </a:lvl1pPr>
            <a:lvl2pPr>
              <a:defRPr lang="en-US" sz="1600"/>
            </a:lvl2pPr>
            <a:lvl3pPr>
              <a:defRPr lang="en-US" sz="1600"/>
            </a:lvl3pPr>
            <a:lvl4pPr>
              <a:defRPr lang="en-US" sz="1400"/>
            </a:lvl4pPr>
            <a:lvl5pPr>
              <a:defRPr lang="en-US" sz="1400" dirty="0"/>
            </a:lvl5pPr>
          </a:lstStyle>
          <a:p>
            <a:pPr marL="141288" lvl="0" indent="-141288"/>
            <a:r>
              <a:rPr lang="en-GB"/>
              <a:t>Click to edit Master text styles</a:t>
            </a:r>
          </a:p>
          <a:p>
            <a:pPr marL="141288" lvl="1" indent="-141288"/>
            <a:r>
              <a:rPr lang="en-GB"/>
              <a:t>Second level</a:t>
            </a:r>
          </a:p>
          <a:p>
            <a:pPr marL="141288" lvl="2" indent="-141288"/>
            <a:r>
              <a:rPr lang="en-GB"/>
              <a:t>Third level</a:t>
            </a:r>
          </a:p>
          <a:p>
            <a:pPr marL="141288" lvl="3" indent="-141288"/>
            <a:r>
              <a:rPr lang="en-GB"/>
              <a:t>Fourth level</a:t>
            </a:r>
          </a:p>
          <a:p>
            <a:pPr marL="141288" lvl="4" indent="-141288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96839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5216" y="4800600"/>
            <a:ext cx="1828800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999232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49472" y="4799409"/>
            <a:ext cx="1828800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3064256" y="2286000"/>
            <a:ext cx="2999232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13728" y="4799410"/>
            <a:ext cx="1828800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6128512" y="2286000"/>
            <a:ext cx="2999232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777984" y="4799409"/>
            <a:ext cx="1828800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9192768" y="2286000"/>
            <a:ext cx="2999232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0101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5" pos="1890">
          <p15:clr>
            <a:srgbClr val="5ACBF0"/>
          </p15:clr>
        </p15:guide>
        <p15:guide id="6" pos="1930">
          <p15:clr>
            <a:srgbClr val="5ACBF0"/>
          </p15:clr>
        </p15:guide>
        <p15:guide id="7" pos="5749">
          <p15:clr>
            <a:srgbClr val="5ACBF0"/>
          </p15:clr>
        </p15:guide>
        <p15:guide id="8" pos="3820">
          <p15:clr>
            <a:srgbClr val="5ACBF0"/>
          </p15:clr>
        </p15:guide>
        <p15:guide id="9" pos="3860">
          <p15:clr>
            <a:srgbClr val="5ACBF0"/>
          </p15:clr>
        </p15:guide>
        <p15:guide id="10" pos="5789">
          <p15:clr>
            <a:srgbClr val="5ACBF0"/>
          </p15:clr>
        </p15:guide>
        <p15:guide id="11" pos="944">
          <p15:clr>
            <a:srgbClr val="5ACBF0"/>
          </p15:clr>
        </p15:guide>
        <p15:guide id="12" pos="2876">
          <p15:clr>
            <a:srgbClr val="5ACBF0"/>
          </p15:clr>
        </p15:guide>
        <p15:guide id="13" pos="4807">
          <p15:clr>
            <a:srgbClr val="5ACBF0"/>
          </p15:clr>
        </p15:guide>
        <p15:guide id="14" pos="6736">
          <p15:clr>
            <a:srgbClr val="5ACBF0"/>
          </p15:clr>
        </p15:guide>
        <p15:guide id="15" orient="horz">
          <p15:clr>
            <a:srgbClr val="5ACBF0"/>
          </p15:clr>
        </p15:guide>
        <p15:guide id="16" pos="1524">
          <p15:clr>
            <a:srgbClr val="5ACBF0"/>
          </p15:clr>
        </p15:guide>
        <p15:guide id="17" pos="2298">
          <p15:clr>
            <a:srgbClr val="5ACBF0"/>
          </p15:clr>
        </p15:guide>
        <p15:guide id="18" pos="3450">
          <p15:clr>
            <a:srgbClr val="5ACBF0"/>
          </p15:clr>
        </p15:guide>
        <p15:guide id="19" pos="4230">
          <p15:clr>
            <a:srgbClr val="5ACBF0"/>
          </p15:clr>
        </p15:guide>
        <p15:guide id="20" pos="5380">
          <p15:clr>
            <a:srgbClr val="5ACBF0"/>
          </p15:clr>
        </p15:guide>
        <p15:guide id="21" pos="6156">
          <p15:clr>
            <a:srgbClr val="5ACBF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filmstrip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46CB2-4FDC-43D5-B122-6F27B3C82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5788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244E618-D996-41A6-8C9D-0C3519EA7A6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2608" y="4800600"/>
            <a:ext cx="1801368" cy="1468437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8B32544F-F93C-4713-86AD-641424F4A7B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ltGray">
          <a:xfrm>
            <a:off x="0" y="2286000"/>
            <a:ext cx="2386584" cy="2286000"/>
          </a:xfr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9E4C32BD-CEF7-42AC-94D8-052EF30E236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43962" y="4799409"/>
            <a:ext cx="1801368" cy="1472803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25EC377-3BC6-40D8-AECB-4FEB302014C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ltGray">
          <a:xfrm>
            <a:off x="2451354" y="2286000"/>
            <a:ext cx="2386584" cy="2286000"/>
          </a:xfr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682B8EC-8F33-4730-BBE6-E8B7234C9C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195316" y="4799410"/>
            <a:ext cx="1801368" cy="146962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DB5F15A-5980-40FF-9D54-3FDE41D604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ltGray">
          <a:xfrm>
            <a:off x="4902708" y="2286000"/>
            <a:ext cx="2386584" cy="2286000"/>
          </a:xfr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83564109-638C-44E2-AE84-46B44C29FD6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46670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713AAE36-2045-4D14-87DC-59D4EFCC150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ltGray">
          <a:xfrm>
            <a:off x="7354062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5B1B6F72-F14C-40F1-8B29-8620AA34DC6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98024" y="4799409"/>
            <a:ext cx="1801368" cy="1469629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2AD682C7-20D7-4ED0-99A7-C8530DAC861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ltGray">
          <a:xfrm>
            <a:off x="9805416" y="2286000"/>
            <a:ext cx="2386584" cy="2286000"/>
          </a:xfr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73152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Dag &amp; drop your photo here </a:t>
            </a:r>
            <a:br>
              <a:rPr lang="en-US" dirty="0"/>
            </a:br>
            <a:r>
              <a:rPr lang="en-US" dirty="0"/>
              <a:t>or click or tap icon below </a:t>
            </a:r>
            <a:br>
              <a:rPr lang="en-US" dirty="0"/>
            </a:br>
            <a:r>
              <a:rPr lang="en-US" dirty="0"/>
              <a:t>to insert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FE569B-F817-467C-8BAC-558CE9824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8367421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1440">
          <p15:clr>
            <a:srgbClr val="5ACBF0"/>
          </p15:clr>
        </p15:guide>
        <p15:guide id="3" orient="horz" pos="2880">
          <p15:clr>
            <a:srgbClr val="5ACBF0"/>
          </p15:clr>
        </p15:guide>
        <p15:guide id="4" orient="horz" pos="3024">
          <p15:clr>
            <a:srgbClr val="5ACBF0"/>
          </p15:clr>
        </p15:guide>
        <p15:guide id="8" pos="4631">
          <p15:clr>
            <a:srgbClr val="5ACBF0"/>
          </p15:clr>
        </p15:guide>
        <p15:guide id="9" pos="4593">
          <p15:clr>
            <a:srgbClr val="5ACBF0"/>
          </p15:clr>
        </p15:guide>
        <p15:guide id="10" pos="6134">
          <p15:clr>
            <a:srgbClr val="5ACBF0"/>
          </p15:clr>
        </p15:guide>
        <p15:guide id="11" pos="1323">
          <p15:clr>
            <a:srgbClr val="5ACBF0"/>
          </p15:clr>
        </p15:guide>
        <p15:guide id="12" pos="2865">
          <p15:clr>
            <a:srgbClr val="5ACBF0"/>
          </p15:clr>
        </p15:guide>
        <p15:guide id="13" pos="4815">
          <p15:clr>
            <a:srgbClr val="5ACBF0"/>
          </p15:clr>
        </p15:guide>
        <p15:guide id="14" pos="6361">
          <p15:clr>
            <a:srgbClr val="5ACBF0"/>
          </p15:clr>
        </p15:guide>
        <p15:guide id="15" orient="horz">
          <p15:clr>
            <a:srgbClr val="5ACBF0"/>
          </p15:clr>
        </p15:guide>
        <p15:guide id="16" pos="1727">
          <p15:clr>
            <a:srgbClr val="5ACBF0"/>
          </p15:clr>
        </p15:guide>
        <p15:guide id="17" pos="2294">
          <p15:clr>
            <a:srgbClr val="5ACBF0"/>
          </p15:clr>
        </p15:guide>
        <p15:guide id="18" pos="3273">
          <p15:clr>
            <a:srgbClr val="5ACBF0"/>
          </p15:clr>
        </p15:guide>
        <p15:guide id="19" pos="4411">
          <p15:clr>
            <a:srgbClr val="5ACBF0"/>
          </p15:clr>
        </p15:guide>
        <p15:guide id="21" pos="6179">
          <p15:clr>
            <a:srgbClr val="5ACBF0"/>
          </p15:clr>
        </p15:guide>
        <p15:guide id="22" pos="1501">
          <p15:clr>
            <a:srgbClr val="5ACBF0"/>
          </p15:clr>
        </p15:guide>
        <p15:guide id="23" pos="1543">
          <p15:clr>
            <a:srgbClr val="5ACBF0"/>
          </p15:clr>
        </p15:guide>
        <p15:guide id="24" pos="3049">
          <p15:clr>
            <a:srgbClr val="5ACBF0"/>
          </p15:clr>
        </p15:guide>
        <p15:guide id="25" pos="3088">
          <p15:clr>
            <a:srgbClr val="5ACBF0"/>
          </p15:clr>
        </p15:guide>
        <p15:guide id="26" pos="5954">
          <p15:clr>
            <a:srgbClr val="5ACBF0"/>
          </p15:clr>
        </p15:guide>
        <p15:guide id="27" pos="3840">
          <p15:clr>
            <a:srgbClr val="5ACBF0"/>
          </p15:clr>
        </p15:guide>
        <p15:guide id="28" pos="5386">
          <p15:clr>
            <a:srgbClr val="5ACBF0"/>
          </p15:clr>
        </p15:guide>
        <p15:guide id="29" pos="753">
          <p15:clr>
            <a:srgbClr val="5ACBF0"/>
          </p15:clr>
        </p15:guide>
        <p15:guide id="30" pos="6927">
          <p15:clr>
            <a:srgbClr val="5ACBF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8962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2037906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037906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4939284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939284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7840663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0663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6AFB7A-35B4-4881-AB50-D11248216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123621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3840">
          <p15:clr>
            <a:srgbClr val="5ACBF0"/>
          </p15:clr>
        </p15:guide>
        <p15:guide id="4" pos="1283">
          <p15:clr>
            <a:srgbClr val="5ACBF0"/>
          </p15:clr>
        </p15:guide>
        <p15:guide id="5" pos="5666">
          <p15:clr>
            <a:srgbClr val="5ACBF0"/>
          </p15:clr>
        </p15:guide>
        <p15:guide id="6" pos="2741">
          <p15:clr>
            <a:srgbClr val="5ACBF0"/>
          </p15:clr>
        </p15:guide>
        <p15:guide id="7" pos="2012">
          <p15:clr>
            <a:srgbClr val="5ACBF0"/>
          </p15:clr>
        </p15:guide>
        <p15:guide id="8" pos="3109">
          <p15:clr>
            <a:srgbClr val="5ACBF0"/>
          </p15:clr>
        </p15:guide>
        <p15:guide id="9" pos="4570">
          <p15:clr>
            <a:srgbClr val="5ACBF0"/>
          </p15:clr>
        </p15:guide>
        <p15:guide id="11" pos="6397">
          <p15:clr>
            <a:srgbClr val="5ACBF0"/>
          </p15:clr>
        </p15:guide>
        <p15:guide id="12" orient="horz" pos="1440">
          <p15:clr>
            <a:srgbClr val="5ACBF0"/>
          </p15:clr>
        </p15:guide>
        <p15:guide id="13" pos="4938">
          <p15:clr>
            <a:srgbClr val="5ACBF0"/>
          </p15:clr>
        </p15:guide>
        <p15:guide id="14" orient="horz" pos="2894">
          <p15:clr>
            <a:srgbClr val="5ACBF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2313432" cy="2313432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348725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8725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6390300" y="2286000"/>
            <a:ext cx="2313432" cy="2313432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390300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9293351" y="2286000"/>
            <a:ext cx="2313432" cy="2313432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6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293351" y="4800600"/>
            <a:ext cx="2313432" cy="146843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78389390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3024">
          <p15:clr>
            <a:srgbClr val="5ACBF0"/>
          </p15:clr>
        </p15:guide>
        <p15:guide id="3" pos="4025">
          <p15:clr>
            <a:srgbClr val="5ACBF0"/>
          </p15:clr>
        </p15:guide>
        <p15:guide id="5" pos="5854">
          <p15:clr>
            <a:srgbClr val="5ACBF0"/>
          </p15:clr>
        </p15:guide>
        <p15:guide id="7" pos="3654">
          <p15:clr>
            <a:srgbClr val="5ACBF0"/>
          </p15:clr>
        </p15:guide>
        <p15:guide id="8" pos="2195">
          <p15:clr>
            <a:srgbClr val="5ACBF0"/>
          </p15:clr>
        </p15:guide>
        <p15:guide id="10" pos="2926">
          <p15:clr>
            <a:srgbClr val="5ACBF0"/>
          </p15:clr>
        </p15:guide>
        <p15:guide id="11" pos="4756">
          <p15:clr>
            <a:srgbClr val="5ACBF0"/>
          </p15:clr>
        </p15:guide>
        <p15:guide id="12" pos="6581">
          <p15:clr>
            <a:srgbClr val="5ACBF0"/>
          </p15:clr>
        </p15:guide>
        <p15:guide id="13" pos="1097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26">
          <p15:clr>
            <a:srgbClr val="5ACBF0"/>
          </p15:clr>
        </p15:guide>
        <p15:guide id="18" pos="5483">
          <p15:clr>
            <a:srgbClr val="5ACBF0"/>
          </p15:clr>
        </p15:guide>
        <p15:guide id="19" orient="horz" pos="2898">
          <p15:clr>
            <a:srgbClr val="5ACBF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ive round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3D211-079C-4884-AB74-BFA812A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583007"/>
            <a:ext cx="11018520" cy="111556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5757E314-6417-4051-A2CD-D3614CAA6A78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 bwMode="ltGray">
          <a:xfrm>
            <a:off x="584200" y="2286000"/>
            <a:ext cx="1737360" cy="1737360"/>
          </a:xfrm>
          <a:prstGeom prst="ellipse">
            <a:avLst/>
          </a:prstGeom>
          <a:gradFill>
            <a:gsLst>
              <a:gs pos="100000">
                <a:schemeClr val="accent3"/>
              </a:gs>
              <a:gs pos="8000">
                <a:schemeClr val="accent1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BBECFAF-80A0-4620-8865-87562DFB49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5577FC3-49F5-4B04-AFD3-AA0A57BA83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 bwMode="ltGray">
          <a:xfrm>
            <a:off x="2905506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FB900"/>
              </a:gs>
              <a:gs pos="0">
                <a:srgbClr val="FFB3B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AD287B4-D736-4707-854D-BEA62EF2B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05506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9B56ECFD-6AA2-4EC5-A445-D1E0952199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 bwMode="ltGray">
          <a:xfrm>
            <a:off x="5227320" y="2286000"/>
            <a:ext cx="1737360" cy="1737360"/>
          </a:xfrm>
          <a:prstGeom prst="ellipse">
            <a:avLst/>
          </a:prstGeom>
          <a:gradFill>
            <a:gsLst>
              <a:gs pos="100000">
                <a:srgbClr val="F4364C"/>
              </a:gs>
              <a:gs pos="0">
                <a:srgbClr val="8661C5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chemeClr val="bg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9ED5A27F-D9D2-4DCB-8422-4694477ECA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27320" y="4235451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F78E1D3B-7D6F-4EFD-9EB2-E1A27309D6AF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 bwMode="ltGray">
          <a:xfrm>
            <a:off x="7548118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FFA38B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insert44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BB2FF62-05DC-462E-808C-4DDE1C65392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548118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Picture Placeholder" descr="This photo is a 'placeholder' only. Drag or drop your photo here, or click and tap the center to insert a photo.">
            <a:extLst>
              <a:ext uri="{FF2B5EF4-FFF2-40B4-BE49-F238E27FC236}">
                <a16:creationId xmlns:a16="http://schemas.microsoft.com/office/drawing/2014/main" id="{E4DC3400-0B11-4EA0-9B8D-6FADE6964F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 bwMode="ltGray">
          <a:xfrm>
            <a:off x="9869423" y="2286000"/>
            <a:ext cx="1737360" cy="1737360"/>
          </a:xfrm>
          <a:prstGeom prst="ellipse">
            <a:avLst/>
          </a:prstGeom>
          <a:gradFill>
            <a:gsLst>
              <a:gs pos="0">
                <a:srgbClr val="E8E6DF"/>
              </a:gs>
              <a:gs pos="100000">
                <a:srgbClr val="D4EC8E"/>
              </a:gs>
            </a:gsLst>
            <a:lin ang="18900000" scaled="1"/>
          </a:gradFill>
        </p:spPr>
        <p:txBody>
          <a:bodyPr lIns="0" tIns="0" rIns="0" bIns="594360" anchor="ctr" anchorCtr="0">
            <a:noAutofit/>
          </a:bodyPr>
          <a:lstStyle>
            <a:lvl1pPr marL="0" indent="0" algn="ctr">
              <a:lnSpc>
                <a:spcPct val="100000"/>
              </a:lnSpc>
              <a:buNone/>
              <a:defRPr sz="500" b="1">
                <a:solidFill>
                  <a:srgbClr val="000000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Drag &amp; drop your photo </a:t>
            </a:r>
            <a:br>
              <a:rPr lang="en-US" dirty="0"/>
            </a:br>
            <a:r>
              <a:rPr lang="en-US" dirty="0"/>
              <a:t>here or click or tap icon </a:t>
            </a:r>
            <a:br>
              <a:rPr lang="en-US" dirty="0"/>
            </a:br>
            <a:r>
              <a:rPr lang="en-US" dirty="0"/>
              <a:t>below to insert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33C357E-ECC0-485F-9033-5D4DEC8774B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869423" y="4235450"/>
            <a:ext cx="1737360" cy="2033588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800"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72D6D-004C-4F57-AD34-F1019A7560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6572822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720">
          <p15:clr>
            <a:srgbClr val="5ACBF0"/>
          </p15:clr>
        </p15:guide>
        <p15:guide id="2" orient="horz" pos="2664">
          <p15:clr>
            <a:srgbClr val="5ACBF0"/>
          </p15:clr>
        </p15:guide>
        <p15:guide id="3" pos="6216">
          <p15:clr>
            <a:srgbClr val="5ACBF0"/>
          </p15:clr>
        </p15:guide>
        <p15:guide id="5" pos="5850">
          <p15:clr>
            <a:srgbClr val="5ACBF0"/>
          </p15:clr>
        </p15:guide>
        <p15:guide id="7" pos="4392">
          <p15:clr>
            <a:srgbClr val="5ACBF0"/>
          </p15:clr>
        </p15:guide>
        <p15:guide id="8" pos="3292">
          <p15:clr>
            <a:srgbClr val="5ACBF0"/>
          </p15:clr>
        </p15:guide>
        <p15:guide id="10" pos="2926">
          <p15:clr>
            <a:srgbClr val="5ACBF0"/>
          </p15:clr>
        </p15:guide>
        <p15:guide id="11" pos="4754">
          <p15:clr>
            <a:srgbClr val="5ACBF0"/>
          </p15:clr>
        </p15:guide>
        <p15:guide id="13" pos="1464">
          <p15:clr>
            <a:srgbClr val="5ACBF0"/>
          </p15:clr>
        </p15:guide>
        <p15:guide id="14" orient="horz" pos="1440">
          <p15:clr>
            <a:srgbClr val="5ACBF0"/>
          </p15:clr>
        </p15:guide>
        <p15:guide id="15" pos="1830">
          <p15:clr>
            <a:srgbClr val="5ACBF0"/>
          </p15:clr>
        </p15:guide>
        <p15:guide id="16" orient="horz" pos="2533">
          <p15:clr>
            <a:srgbClr val="5ACBF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216" y="2309811"/>
            <a:ext cx="3182027" cy="3959217"/>
          </a:xfrm>
        </p:spPr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E9DBFD9-3E1E-4F19-AF15-56780F9C79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56100" y="2309812"/>
            <a:ext cx="7253288" cy="3959223"/>
          </a:xfrm>
        </p:spPr>
        <p:txBody>
          <a:bodyPr anchor="t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585216" y="2019300"/>
            <a:ext cx="3182112" cy="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9D8AF80-CAD5-4055-80AD-0B31EBCB52A9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1A9F7D-F14E-4BCE-9EB4-D9EF47B678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354523" y="2019300"/>
            <a:ext cx="7254865" cy="0"/>
          </a:xfrm>
          <a:prstGeom prst="line">
            <a:avLst/>
          </a:prstGeom>
          <a:ln w="19050">
            <a:solidFill>
              <a:schemeClr val="tx1">
                <a:alpha val="30000"/>
              </a:schemeClr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2173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1272">
          <p15:clr>
            <a:srgbClr val="5ACBF0"/>
          </p15:clr>
        </p15:guide>
        <p15:guide id="30" pos="2376">
          <p15:clr>
            <a:srgbClr val="5ACBF0"/>
          </p15:clr>
        </p15:guide>
        <p15:guide id="32" orient="horz" pos="1455">
          <p15:clr>
            <a:srgbClr val="5ACBF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5C076-3B78-4451-8068-576892A08E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585788"/>
            <a:ext cx="3182027" cy="568325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15781-2431-48C9-AEF1-52FBD41AF3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41888" y="585788"/>
            <a:ext cx="6667500" cy="5683249"/>
          </a:xfrm>
        </p:spPr>
        <p:txBody>
          <a:bodyPr anchor="ctr"/>
          <a:lstStyle>
            <a:lvl1pPr marL="231775" indent="-231775">
              <a:spcAft>
                <a:spcPts val="600"/>
              </a:spcAft>
              <a:buFont typeface="Wingdings" panose="05000000000000000000" pitchFamily="2" charset="2"/>
              <a:buChar char="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35867F2-3994-4092-B53B-5792FEE698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356100" y="2578100"/>
            <a:ext cx="0" cy="1701800"/>
          </a:xfrm>
          <a:prstGeom prst="line">
            <a:avLst/>
          </a:prstGeom>
          <a:ln w="28575">
            <a:solidFill>
              <a:schemeClr val="accent1"/>
            </a:solidFill>
            <a:headEnd type="none"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1DC2181-37AB-40A3-B61C-1DE7DBB57D63}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225442284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3" pos="2744">
          <p15:clr>
            <a:srgbClr val="5ACBF0"/>
          </p15:clr>
        </p15:guide>
        <p15:guide id="29" orient="horz" pos="2160">
          <p15:clr>
            <a:srgbClr val="5ACBF0"/>
          </p15:clr>
        </p15:guide>
        <p15:guide id="30" pos="2376">
          <p15:clr>
            <a:srgbClr val="5ACBF0"/>
          </p15:clr>
        </p15:guide>
        <p15:guide id="31" pos="3113">
          <p15:clr>
            <a:srgbClr val="5ACBF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 Layou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636FE-845C-418D-82A1-1DA6DB73D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2D46E0-16CE-40B0-8623-F82D5D410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1436688"/>
            <a:ext cx="12192000" cy="542131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4977AB6-1D7E-4858-A2EA-BF86577C3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43668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5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BA9F61CF-FF79-485A-A6C8-A1952EFD58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8263" y="2099310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553" indent="0">
              <a:buNone/>
              <a:tabLst>
                <a:tab pos="344488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607" indent="0">
              <a:buNone/>
              <a:tabLst>
                <a:tab pos="569913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563" indent="0">
              <a:buNone/>
              <a:tabLst>
                <a:tab pos="8001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997" indent="0">
              <a:buNone/>
              <a:tabLst>
                <a:tab pos="1028700" algn="l"/>
              </a:tabLst>
              <a:defRPr sz="2400">
                <a:solidFill>
                  <a:schemeClr val="tx1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8486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1322">
          <p15:clr>
            <a:srgbClr val="5ACBF0"/>
          </p15:clr>
        </p15:guide>
        <p15:guide id="2" orient="horz" pos="905">
          <p15:clr>
            <a:srgbClr val="5ACBF0"/>
          </p15:clr>
        </p15:guide>
        <p15:guide id="3" orient="horz" pos="288">
          <p15:clr>
            <a:srgbClr val="5ACBF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Bottom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6390" y="1230681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2827138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827138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3491219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3657639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1776">
          <p15:clr>
            <a:srgbClr val="5ACBF0"/>
          </p15:clr>
        </p15:guide>
        <p15:guide id="5" orient="horz" pos="2197">
          <p15:clr>
            <a:srgbClr val="5ACBF0"/>
          </p15:clr>
        </p15:guide>
        <p15:guide id="6" orient="horz" pos="773">
          <p15:clr>
            <a:srgbClr val="5ACBF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1EBE70E-6A93-4EB4-A189-6F9DE42CE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0" y="0"/>
            <a:ext cx="12192000" cy="4030862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845FFD-6B9A-4013-932A-5E4D7E849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224580"/>
            <a:ext cx="11018520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0E9A2E28-037B-FA4D-ADDC-1AFA11D65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3788358" cy="446148"/>
          </a:xfrm>
          <a:gradFill flip="none" rotWithShape="1">
            <a:gsLst>
              <a:gs pos="0">
                <a:srgbClr val="000000"/>
              </a:gs>
              <a:gs pos="92000">
                <a:srgbClr val="000000"/>
              </a:gs>
              <a:gs pos="92000">
                <a:schemeClr val="accent1"/>
              </a:gs>
            </a:gsLst>
            <a:lin ang="16200000" scaled="1"/>
            <a:tileRect/>
          </a:gradFill>
        </p:spPr>
        <p:txBody>
          <a:bodyPr lIns="585216" tIns="91440" bIns="4572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6389" y="660508"/>
            <a:ext cx="11018520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17F8BB-3610-1A4F-9E76-B12E706A551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1152" y="4996505"/>
            <a:ext cx="11018520" cy="3693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spcAft>
                <a:spcPts val="0"/>
              </a:spcAft>
              <a:buNone/>
              <a:defRPr sz="240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  <a:lvl2pPr marL="228531" indent="0">
              <a:buNone/>
              <a:defRPr sz="240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6928592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4" orient="horz" pos="2661">
          <p15:clr>
            <a:srgbClr val="5ACBF0"/>
          </p15:clr>
        </p15:guide>
        <p15:guide id="5" orient="horz" pos="3147">
          <p15:clr>
            <a:srgbClr val="5ACBF0"/>
          </p15:clr>
        </p15:guide>
        <p15:guide id="6" orient="horz" pos="419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CFEFD-88E5-4869-B5C3-1611B0B5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212C2-8B30-4835-8711-AA981B6CFBE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1435100"/>
            <a:ext cx="11018838" cy="48339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9662A5-6E2F-47B0-9B6E-E87983D375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322482736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2" orient="horz" pos="1272">
          <p15:clr>
            <a:srgbClr val="5ACBF0"/>
          </p15:clr>
        </p15:guide>
        <p15:guide id="3" orient="horz" pos="288">
          <p15:clr>
            <a:srgbClr val="5ACBF0"/>
          </p15:clr>
        </p15:guide>
        <p15:guide id="5" orient="horz" pos="904">
          <p15:clr>
            <a:srgbClr val="5ACBF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Right 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2BB27-7DA5-4478-8C18-C1FFEE20AA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263" y="457200"/>
            <a:ext cx="4040887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8965" y="1338139"/>
            <a:ext cx="4040185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5205984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11763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00725" y="709187"/>
            <a:ext cx="5801961" cy="369332"/>
          </a:xfrm>
        </p:spPr>
        <p:txBody>
          <a:bodyPr/>
          <a:lstStyle>
            <a:lvl1pPr marL="0" indent="0">
              <a:buNone/>
              <a:tabLst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</p:spTree>
    <p:extLst>
      <p:ext uri="{BB962C8B-B14F-4D97-AF65-F5344CB8AC3E}">
        <p14:creationId xmlns:p14="http://schemas.microsoft.com/office/powerpoint/2010/main" val="1857840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45">
          <p15:clr>
            <a:srgbClr val="5ACBF0"/>
          </p15:clr>
        </p15:guide>
        <p15:guide id="4" orient="horz" pos="843">
          <p15:clr>
            <a:srgbClr val="5ACBF0"/>
          </p15:clr>
        </p15:guide>
        <p15:guide id="7" pos="3283">
          <p15:clr>
            <a:srgbClr val="5ACBF0"/>
          </p15:clr>
        </p15:guide>
        <p15:guide id="8" pos="3654">
          <p15:clr>
            <a:srgbClr val="5ACBF0"/>
          </p15:clr>
        </p15:guide>
        <p15:guide id="9" pos="2916">
          <p15:clr>
            <a:srgbClr val="5ACBF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de Left s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6165A-5926-4F59-B348-996936FBB5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 bwMode="auto">
          <a:xfrm>
            <a:off x="-2" y="0"/>
            <a:ext cx="6986016" cy="6858000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B14A7D-C409-4A7C-9D82-A2E5DBB8AB7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75549" y="457200"/>
            <a:ext cx="4031233" cy="492443"/>
          </a:xfrm>
        </p:spPr>
        <p:txBody>
          <a:bodyPr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0D599919-A8E3-4D2B-86CF-50C6704F17D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1" y="0"/>
            <a:ext cx="3788358" cy="492314"/>
          </a:xfrm>
          <a:gradFill flip="none" rotWithShape="1">
            <a:gsLst>
              <a:gs pos="0">
                <a:srgbClr val="000000"/>
              </a:gs>
              <a:gs pos="99000">
                <a:srgbClr val="000000"/>
              </a:gs>
              <a:gs pos="99000">
                <a:schemeClr val="accent1"/>
              </a:gs>
            </a:gsLst>
            <a:lin ang="10800000" scaled="1"/>
            <a:tileRect/>
          </a:gradFill>
        </p:spPr>
        <p:txBody>
          <a:bodyPr lIns="585216" tIns="91440" bIns="91440"/>
          <a:lstStyle>
            <a:lvl1pPr marL="0" indent="0">
              <a:buNone/>
              <a:defRPr sz="1999">
                <a:solidFill>
                  <a:srgbClr val="FFFFFF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enter title</a:t>
            </a:r>
          </a:p>
        </p:txBody>
      </p:sp>
      <p:sp>
        <p:nvSpPr>
          <p:cNvPr id="13" name="Text Placeholder 4" descr="This layout should only be used for developer code. The font used is a monospace font which is ideal for showing code.">
            <a:extLst>
              <a:ext uri="{FF2B5EF4-FFF2-40B4-BE49-F238E27FC236}">
                <a16:creationId xmlns:a16="http://schemas.microsoft.com/office/drawing/2014/main" id="{47501FD0-A948-CC48-8B11-3BD4F2AE4E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4199" y="706011"/>
            <a:ext cx="5819775" cy="369332"/>
          </a:xfrm>
        </p:spPr>
        <p:txBody>
          <a:bodyPr/>
          <a:lstStyle>
            <a:lvl1pPr marL="0" indent="0">
              <a:buNone/>
              <a:defRPr sz="2400">
                <a:solidFill>
                  <a:srgbClr val="2F2F2F"/>
                </a:soli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46449" indent="0">
              <a:buNone/>
              <a:defRPr sz="23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84432" indent="0">
              <a:buNone/>
              <a:defRPr sz="19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814319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50682" indent="0">
              <a:buNone/>
              <a:defRPr sz="1799">
                <a:gradFill>
                  <a:gsLst>
                    <a:gs pos="61049">
                      <a:schemeClr val="tx1"/>
                    </a:gs>
                    <a:gs pos="43000">
                      <a:schemeClr val="tx1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 dirty="0"/>
              <a:t>Click to edit or paste code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B818A5-4223-0847-B6E2-655C7DC7B6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75550" y="1336675"/>
            <a:ext cx="403383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  <a:defRPr sz="2400" b="0" i="0" baseline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0" indent="0">
              <a:lnSpc>
                <a:spcPct val="100000"/>
              </a:lnSpc>
              <a:spcBef>
                <a:spcPts val="60"/>
              </a:spcBef>
              <a:spcAft>
                <a:spcPts val="60"/>
              </a:spcAft>
              <a:buNone/>
              <a:defRPr sz="2400" b="0" i="0">
                <a:solidFill>
                  <a:srgbClr val="2F2F2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457063" indent="0">
              <a:buNone/>
              <a:defRPr/>
            </a:lvl3pPr>
            <a:lvl4pPr marL="685594" indent="0">
              <a:buNone/>
              <a:defRPr/>
            </a:lvl4pPr>
            <a:lvl5pPr marL="914126" indent="0">
              <a:buNone/>
              <a:defRPr/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9864169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436">
          <p15:clr>
            <a:srgbClr val="5ACBF0"/>
          </p15:clr>
        </p15:guide>
        <p15:guide id="4" orient="horz" pos="839">
          <p15:clr>
            <a:srgbClr val="5ACBF0"/>
          </p15:clr>
        </p15:guide>
        <p15:guide id="6" pos="4402">
          <p15:clr>
            <a:srgbClr val="5ACBF0"/>
          </p15:clr>
        </p15:guide>
        <p15:guide id="7" pos="4034">
          <p15:clr>
            <a:srgbClr val="5ACBF0"/>
          </p15:clr>
        </p15:guide>
        <p15:guide id="8" pos="4772">
          <p15:clr>
            <a:srgbClr val="5ACBF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77823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85216" y="3977319"/>
            <a:ext cx="9144000" cy="246221"/>
          </a:xfrm>
          <a:noFill/>
        </p:spPr>
        <p:txBody>
          <a:bodyPr lIns="0" tIns="0" rIns="0" bIns="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6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812763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35">
          <p15:clr>
            <a:srgbClr val="5ACBF0"/>
          </p15:clr>
        </p15:guide>
        <p15:guide id="3" orient="horz" pos="1910">
          <p15:clr>
            <a:srgbClr val="5ACBF0"/>
          </p15:clr>
        </p15:guide>
        <p15:guide id="4" orient="horz" pos="2505">
          <p15:clr>
            <a:srgbClr val="5ACBF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9755566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2182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646414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85216" y="2980408"/>
            <a:ext cx="9144000" cy="553998"/>
          </a:xfrm>
          <a:noFill/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b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>
              <a:lnSpc>
                <a:spcPct val="90000"/>
              </a:lnSpc>
            </a:pPr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6915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1911">
          <p15:clr>
            <a:srgbClr val="5ACBF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D155-47E8-D819-5FA4-748607570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5022EE65-FBB2-C961-B89F-9DADBDB2DB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827263" y="2199576"/>
            <a:ext cx="3760470" cy="376047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effectLst>
            <a:outerShdw blurRad="215900" dist="190500" dir="2700000" sx="101000" sy="101000" algn="ctr" rotWithShape="0">
              <a:srgbClr val="000000">
                <a:alpha val="23000"/>
              </a:srgbClr>
            </a:outerShdw>
          </a:effectLst>
        </p:spPr>
        <p:txBody>
          <a:bodyPr vert="horz" wrap="square" lIns="0" tIns="0" rIns="0" bIns="0" rtlCol="0" anchor="ctr" anchorCtr="0">
            <a:normAutofit/>
          </a:bodyPr>
          <a:lstStyle>
            <a:lvl1pPr marL="228600" indent="-228600" algn="ctr">
              <a:buNone/>
              <a:defRPr lang="en-US"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228600" lvl="0" indent="-228600" algn="ctr"/>
            <a:r>
              <a:rPr lang="en-US" dirty="0"/>
              <a:t>Click to insert photo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B878651-6EA0-F1DE-DDB3-D4C07A4E594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45931" y="3206751"/>
            <a:ext cx="2706480" cy="1477328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A3F807-DEFB-6026-D7BD-82284EB7FB76}"/>
              </a:ext>
            </a:extLst>
          </p:cNvPr>
          <p:cNvSpPr/>
          <p:nvPr/>
        </p:nvSpPr>
        <p:spPr>
          <a:xfrm>
            <a:off x="552732" y="2199576"/>
            <a:ext cx="693200" cy="604267"/>
          </a:xfrm>
          <a:custGeom>
            <a:avLst/>
            <a:gdLst>
              <a:gd name="connsiteX0" fmla="*/ 393237 w 674431"/>
              <a:gd name="connsiteY0" fmla="*/ 0 h 587906"/>
              <a:gd name="connsiteX1" fmla="*/ 616089 w 674431"/>
              <a:gd name="connsiteY1" fmla="*/ 0 h 587906"/>
              <a:gd name="connsiteX2" fmla="*/ 616151 w 674431"/>
              <a:gd name="connsiteY2" fmla="*/ 0 h 587906"/>
              <a:gd name="connsiteX3" fmla="*/ 674431 w 674431"/>
              <a:gd name="connsiteY3" fmla="*/ 58280 h 587906"/>
              <a:gd name="connsiteX4" fmla="*/ 674431 w 674431"/>
              <a:gd name="connsiteY4" fmla="*/ 221738 h 587906"/>
              <a:gd name="connsiteX5" fmla="*/ 597219 w 674431"/>
              <a:gd name="connsiteY5" fmla="*/ 471750 h 587906"/>
              <a:gd name="connsiteX6" fmla="*/ 393361 w 674431"/>
              <a:gd name="connsiteY6" fmla="*/ 587630 h 587906"/>
              <a:gd name="connsiteX7" fmla="*/ 380245 w 674431"/>
              <a:gd name="connsiteY7" fmla="*/ 577174 h 587906"/>
              <a:gd name="connsiteX8" fmla="*/ 380245 w 674431"/>
              <a:gd name="connsiteY8" fmla="*/ 489011 h 587906"/>
              <a:gd name="connsiteX9" fmla="*/ 387484 w 674431"/>
              <a:gd name="connsiteY9" fmla="*/ 478865 h 587906"/>
              <a:gd name="connsiteX10" fmla="*/ 523100 w 674431"/>
              <a:gd name="connsiteY10" fmla="*/ 363541 h 587906"/>
              <a:gd name="connsiteX11" fmla="*/ 540423 w 674431"/>
              <a:gd name="connsiteY11" fmla="*/ 283112 h 587906"/>
              <a:gd name="connsiteX12" fmla="*/ 533308 w 674431"/>
              <a:gd name="connsiteY12" fmla="*/ 276306 h 587906"/>
              <a:gd name="connsiteX13" fmla="*/ 393361 w 674431"/>
              <a:gd name="connsiteY13" fmla="*/ 276306 h 587906"/>
              <a:gd name="connsiteX14" fmla="*/ 374986 w 674431"/>
              <a:gd name="connsiteY14" fmla="*/ 257931 h 587906"/>
              <a:gd name="connsiteX15" fmla="*/ 374986 w 674431"/>
              <a:gd name="connsiteY15" fmla="*/ 18251 h 587906"/>
              <a:gd name="connsiteX16" fmla="*/ 393237 w 674431"/>
              <a:gd name="connsiteY16" fmla="*/ 0 h 587906"/>
              <a:gd name="connsiteX17" fmla="*/ 58466 w 674431"/>
              <a:gd name="connsiteY17" fmla="*/ 0 h 587906"/>
              <a:gd name="connsiteX18" fmla="*/ 281070 w 674431"/>
              <a:gd name="connsiteY18" fmla="*/ 0 h 587906"/>
              <a:gd name="connsiteX19" fmla="*/ 299445 w 674431"/>
              <a:gd name="connsiteY19" fmla="*/ 18375 h 587906"/>
              <a:gd name="connsiteX20" fmla="*/ 299445 w 674431"/>
              <a:gd name="connsiteY20" fmla="*/ 221738 h 587906"/>
              <a:gd name="connsiteX21" fmla="*/ 222233 w 674431"/>
              <a:gd name="connsiteY21" fmla="*/ 471750 h 587906"/>
              <a:gd name="connsiteX22" fmla="*/ 18375 w 674431"/>
              <a:gd name="connsiteY22" fmla="*/ 587630 h 587906"/>
              <a:gd name="connsiteX23" fmla="*/ 5259 w 674431"/>
              <a:gd name="connsiteY23" fmla="*/ 577174 h 587906"/>
              <a:gd name="connsiteX24" fmla="*/ 5259 w 674431"/>
              <a:gd name="connsiteY24" fmla="*/ 489011 h 587906"/>
              <a:gd name="connsiteX25" fmla="*/ 12497 w 674431"/>
              <a:gd name="connsiteY25" fmla="*/ 478865 h 587906"/>
              <a:gd name="connsiteX26" fmla="*/ 148114 w 674431"/>
              <a:gd name="connsiteY26" fmla="*/ 363541 h 587906"/>
              <a:gd name="connsiteX27" fmla="*/ 165437 w 674431"/>
              <a:gd name="connsiteY27" fmla="*/ 283112 h 587906"/>
              <a:gd name="connsiteX28" fmla="*/ 158322 w 674431"/>
              <a:gd name="connsiteY28" fmla="*/ 276306 h 587906"/>
              <a:gd name="connsiteX29" fmla="*/ 18375 w 674431"/>
              <a:gd name="connsiteY29" fmla="*/ 276306 h 587906"/>
              <a:gd name="connsiteX30" fmla="*/ 0 w 674431"/>
              <a:gd name="connsiteY30" fmla="*/ 257931 h 587906"/>
              <a:gd name="connsiteX31" fmla="*/ 0 w 674431"/>
              <a:gd name="connsiteY31" fmla="*/ 58466 h 587906"/>
              <a:gd name="connsiteX32" fmla="*/ 58466 w 674431"/>
              <a:gd name="connsiteY32" fmla="*/ 0 h 587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74431" h="587906">
                <a:moveTo>
                  <a:pt x="393237" y="0"/>
                </a:moveTo>
                <a:lnTo>
                  <a:pt x="616089" y="0"/>
                </a:lnTo>
                <a:lnTo>
                  <a:pt x="616151" y="0"/>
                </a:lnTo>
                <a:cubicBezTo>
                  <a:pt x="648322" y="0"/>
                  <a:pt x="674431" y="26109"/>
                  <a:pt x="674431" y="58280"/>
                </a:cubicBezTo>
                <a:lnTo>
                  <a:pt x="674431" y="221738"/>
                </a:lnTo>
                <a:cubicBezTo>
                  <a:pt x="674431" y="328152"/>
                  <a:pt x="648694" y="411490"/>
                  <a:pt x="597219" y="471750"/>
                </a:cubicBezTo>
                <a:cubicBezTo>
                  <a:pt x="548157" y="529102"/>
                  <a:pt x="480225" y="567770"/>
                  <a:pt x="393361" y="587630"/>
                </a:cubicBezTo>
                <a:cubicBezTo>
                  <a:pt x="386679" y="589177"/>
                  <a:pt x="380245" y="584042"/>
                  <a:pt x="380245" y="577174"/>
                </a:cubicBezTo>
                <a:lnTo>
                  <a:pt x="380245" y="489011"/>
                </a:lnTo>
                <a:cubicBezTo>
                  <a:pt x="380245" y="484433"/>
                  <a:pt x="383153" y="480288"/>
                  <a:pt x="387484" y="478865"/>
                </a:cubicBezTo>
                <a:cubicBezTo>
                  <a:pt x="454240" y="456778"/>
                  <a:pt x="499466" y="418295"/>
                  <a:pt x="523100" y="363541"/>
                </a:cubicBezTo>
                <a:cubicBezTo>
                  <a:pt x="535969" y="335824"/>
                  <a:pt x="541784" y="309035"/>
                  <a:pt x="540423" y="283112"/>
                </a:cubicBezTo>
                <a:cubicBezTo>
                  <a:pt x="540238" y="279276"/>
                  <a:pt x="537082" y="276306"/>
                  <a:pt x="533308" y="276306"/>
                </a:cubicBezTo>
                <a:lnTo>
                  <a:pt x="393361" y="276306"/>
                </a:lnTo>
                <a:cubicBezTo>
                  <a:pt x="383215" y="276306"/>
                  <a:pt x="374986" y="268078"/>
                  <a:pt x="374986" y="257931"/>
                </a:cubicBezTo>
                <a:lnTo>
                  <a:pt x="374986" y="18251"/>
                </a:lnTo>
                <a:cubicBezTo>
                  <a:pt x="374986" y="8167"/>
                  <a:pt x="383153" y="0"/>
                  <a:pt x="393237" y="0"/>
                </a:cubicBezTo>
                <a:close/>
                <a:moveTo>
                  <a:pt x="58466" y="0"/>
                </a:moveTo>
                <a:lnTo>
                  <a:pt x="281070" y="0"/>
                </a:lnTo>
                <a:cubicBezTo>
                  <a:pt x="291216" y="0"/>
                  <a:pt x="299445" y="8229"/>
                  <a:pt x="299445" y="18375"/>
                </a:cubicBezTo>
                <a:lnTo>
                  <a:pt x="299445" y="221738"/>
                </a:lnTo>
                <a:cubicBezTo>
                  <a:pt x="299445" y="328152"/>
                  <a:pt x="273708" y="411490"/>
                  <a:pt x="222233" y="471750"/>
                </a:cubicBezTo>
                <a:cubicBezTo>
                  <a:pt x="173171" y="529102"/>
                  <a:pt x="105239" y="567770"/>
                  <a:pt x="18375" y="587630"/>
                </a:cubicBezTo>
                <a:cubicBezTo>
                  <a:pt x="11631" y="589177"/>
                  <a:pt x="5259" y="584042"/>
                  <a:pt x="5259" y="577174"/>
                </a:cubicBezTo>
                <a:lnTo>
                  <a:pt x="5259" y="489011"/>
                </a:lnTo>
                <a:cubicBezTo>
                  <a:pt x="5259" y="484433"/>
                  <a:pt x="8167" y="480288"/>
                  <a:pt x="12497" y="478865"/>
                </a:cubicBezTo>
                <a:cubicBezTo>
                  <a:pt x="79254" y="456778"/>
                  <a:pt x="124480" y="418295"/>
                  <a:pt x="148114" y="363541"/>
                </a:cubicBezTo>
                <a:cubicBezTo>
                  <a:pt x="160983" y="335824"/>
                  <a:pt x="166798" y="309035"/>
                  <a:pt x="165437" y="283112"/>
                </a:cubicBezTo>
                <a:cubicBezTo>
                  <a:pt x="165252" y="279276"/>
                  <a:pt x="162096" y="276306"/>
                  <a:pt x="158322" y="276306"/>
                </a:cubicBezTo>
                <a:lnTo>
                  <a:pt x="18375" y="276306"/>
                </a:lnTo>
                <a:cubicBezTo>
                  <a:pt x="8229" y="276306"/>
                  <a:pt x="0" y="268078"/>
                  <a:pt x="0" y="257931"/>
                </a:cubicBezTo>
                <a:lnTo>
                  <a:pt x="0" y="58466"/>
                </a:lnTo>
                <a:cubicBezTo>
                  <a:pt x="0" y="26171"/>
                  <a:pt x="26171" y="0"/>
                  <a:pt x="58466" y="0"/>
                </a:cubicBezTo>
                <a:close/>
              </a:path>
            </a:pathLst>
          </a:custGeom>
          <a:solidFill>
            <a:schemeClr val="tx1"/>
          </a:solidFill>
          <a:ln w="611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6B8F6EDE-3287-C98A-2287-E97E9546E9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5931" y="4963876"/>
            <a:ext cx="2706480" cy="246221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Quote author</a:t>
            </a:r>
          </a:p>
        </p:txBody>
      </p:sp>
    </p:spTree>
    <p:extLst>
      <p:ext uri="{BB962C8B-B14F-4D97-AF65-F5344CB8AC3E}">
        <p14:creationId xmlns:p14="http://schemas.microsoft.com/office/powerpoint/2010/main" val="17407350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6359434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7228114" y="292100"/>
            <a:ext cx="4659086" cy="6272213"/>
          </a:xfrm>
          <a:prstGeom prst="rect">
            <a:avLst/>
          </a:prstGeom>
          <a:gradFill>
            <a:gsLst>
              <a:gs pos="0">
                <a:srgbClr val="FFB3BB"/>
              </a:gs>
              <a:gs pos="100000">
                <a:srgbClr val="FFB900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76380" y="1866864"/>
            <a:ext cx="5544120" cy="3124272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731520" rIns="73152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1020F17E-67BE-FC02-AF7B-709A3923C2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97834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565C022-5A4E-84F5-B51B-1431B6A0AE21}"/>
              </a:ext>
            </a:extLst>
          </p:cNvPr>
          <p:cNvSpPr/>
          <p:nvPr userDrawn="1"/>
        </p:nvSpPr>
        <p:spPr bwMode="auto">
          <a:xfrm>
            <a:off x="304800" y="292100"/>
            <a:ext cx="11582400" cy="6272213"/>
          </a:xfrm>
          <a:prstGeom prst="rect">
            <a:avLst/>
          </a:prstGeom>
          <a:gradFill>
            <a:gsLst>
              <a:gs pos="64000">
                <a:srgbClr val="0D82CB"/>
              </a:gs>
              <a:gs pos="0">
                <a:srgbClr val="7FDE7B"/>
              </a:gs>
            </a:gsLst>
            <a:lin ang="8100000" scaled="1"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defTabSz="932472" fontAlgn="base">
              <a:spcBef>
                <a:spcPct val="0"/>
              </a:spcBef>
              <a:spcAft>
                <a:spcPct val="0"/>
              </a:spcAft>
            </a:pPr>
            <a:endParaRPr lang="en-US" sz="2000" dirty="0" err="1">
              <a:solidFill>
                <a:srgbClr val="FFFFFF"/>
              </a:soli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3E7235-22DD-1125-FF85-028A2E641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2896801"/>
            <a:ext cx="3590037" cy="1661993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B5068233-F46E-B659-0799-22A45E3DA22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461762" y="1490647"/>
            <a:ext cx="6879337" cy="3876706"/>
          </a:xfr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241300" dist="304800" dir="2700000" sx="101000" sy="101000" algn="ctr" rotWithShape="0">
              <a:srgbClr val="000000">
                <a:alpha val="17000"/>
              </a:srgbClr>
            </a:outerShdw>
          </a:effectLst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8312271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5798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20436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3" name="Picture Placeholder 15">
            <a:extLst>
              <a:ext uri="{FF2B5EF4-FFF2-40B4-BE49-F238E27FC236}">
                <a16:creationId xmlns:a16="http://schemas.microsoft.com/office/drawing/2014/main" id="{90C592A4-DBC6-A7A9-63D9-5020A47499F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58000"/>
          </a:xfrm>
          <a:blipFill>
            <a:blip r:embed="rId2"/>
            <a:stretch>
              <a:fillRect/>
            </a:stretch>
          </a:blipFill>
          <a:effectLst/>
        </p:spPr>
        <p:txBody>
          <a:bodyPr lIns="1097280" rIns="1097280" bIns="109728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Drag &amp; drop your photo here or click or tap icon below to insert</a:t>
            </a:r>
          </a:p>
        </p:txBody>
      </p:sp>
    </p:spTree>
    <p:extLst>
      <p:ext uri="{BB962C8B-B14F-4D97-AF65-F5344CB8AC3E}">
        <p14:creationId xmlns:p14="http://schemas.microsoft.com/office/powerpoint/2010/main" val="20020294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0FE6-6EE4-72F6-EE0C-E481F72F7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4910837" cy="1107996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EC160D-0F95-E237-7287-43174DA4A3F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1" y="1816100"/>
            <a:ext cx="4910838" cy="161274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90121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44208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 you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655B182-C5FF-81E8-8156-470DF3249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4200" y="2798286"/>
            <a:ext cx="4663440" cy="738664"/>
          </a:xfrm>
          <a:noFill/>
        </p:spPr>
        <p:txBody>
          <a:bodyPr wrap="square" lIns="0" tIns="0" rIns="0" bIns="0" anchor="b" anchorCtr="0">
            <a:spAutoFit/>
          </a:bodyPr>
          <a:lstStyle>
            <a:lvl1pPr>
              <a:defRPr sz="4800" spc="-50" baseline="0">
                <a:solidFill>
                  <a:schemeClr val="tx2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C71D650-3B87-D82E-F786-ADD5DDCE4C7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84199" y="4847464"/>
            <a:ext cx="3898901" cy="246221"/>
          </a:xfrm>
          <a:noFill/>
        </p:spPr>
        <p:txBody>
          <a:bodyPr wrap="square" lIns="0" tIns="0" rIns="0" bIns="0" anchor="b" anchorCtr="0">
            <a:spAutoFit/>
          </a:bodyPr>
          <a:lstStyle>
            <a:lvl1pPr marL="0" indent="0">
              <a:spcBef>
                <a:spcPts val="0"/>
              </a:spcBef>
              <a:buNone/>
              <a:defRPr sz="16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5A3663-712F-A49D-172F-24B8615113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4199" y="5106140"/>
            <a:ext cx="3898901" cy="184666"/>
          </a:xfrm>
          <a:noFill/>
        </p:spPr>
        <p:txBody>
          <a:bodyPr wrap="square" lIns="0" tIns="0" rIns="0" bIns="0">
            <a:spAutoFit/>
          </a:bodyPr>
          <a:lstStyle>
            <a:lvl1pPr marL="0" indent="0">
              <a:spcBef>
                <a:spcPts val="0"/>
              </a:spcBef>
              <a:buNone/>
              <a:defRPr sz="1200" spc="0" baseline="0">
                <a:solidFill>
                  <a:schemeClr val="tx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8" name="MS logo gray - EMF" descr="Microsoft logo, gray text version">
            <a:extLst>
              <a:ext uri="{FF2B5EF4-FFF2-40B4-BE49-F238E27FC236}">
                <a16:creationId xmlns:a16="http://schemas.microsoft.com/office/drawing/2014/main" id="{4B828D67-4891-FD7F-4AA2-E9E4A65251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440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05559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535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61">
          <p15:clr>
            <a:srgbClr val="A4A3A4"/>
          </p15:clr>
        </p15:guide>
        <p15:guide id="15" pos="3348">
          <p15:clr>
            <a:srgbClr val="A4A3A4"/>
          </p15:clr>
        </p15:guide>
        <p15:guide id="16" pos="3754">
          <p15:clr>
            <a:srgbClr val="A4A3A4"/>
          </p15:clr>
        </p15:guide>
        <p15:guide id="17" pos="3931">
          <p15:clr>
            <a:srgbClr val="A4A3A4"/>
          </p15:clr>
        </p15:guide>
        <p15:guide id="18" pos="4342">
          <p15:clr>
            <a:srgbClr val="A4A3A4"/>
          </p15:clr>
        </p15:guide>
        <p15:guide id="19" pos="4531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2602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6" pos="779">
          <p15:clr>
            <a:srgbClr val="A4A3A4"/>
          </p15:clr>
        </p15:guide>
        <p15:guide id="7" pos="962">
          <p15:clr>
            <a:srgbClr val="A4A3A4"/>
          </p15:clr>
        </p15:guide>
        <p15:guide id="8" pos="1373">
          <p15:clr>
            <a:srgbClr val="A4A3A4"/>
          </p15:clr>
        </p15:guide>
        <p15:guide id="9" pos="1556">
          <p15:clr>
            <a:srgbClr val="A4A3A4"/>
          </p15:clr>
        </p15:guide>
        <p15:guide id="10" pos="1967">
          <p15:clr>
            <a:srgbClr val="A4A3A4"/>
          </p15:clr>
        </p15:guide>
        <p15:guide id="11" pos="2150">
          <p15:clr>
            <a:srgbClr val="A4A3A4"/>
          </p15:clr>
        </p15:guide>
        <p15:guide id="12" pos="2561">
          <p15:clr>
            <a:srgbClr val="A4A3A4"/>
          </p15:clr>
        </p15:guide>
        <p15:guide id="13" pos="2744">
          <p15:clr>
            <a:srgbClr val="A4A3A4"/>
          </p15:clr>
        </p15:guide>
        <p15:guide id="14" pos="3155">
          <p15:clr>
            <a:srgbClr val="A4A3A4"/>
          </p15:clr>
        </p15:guide>
        <p15:guide id="15" pos="3338">
          <p15:clr>
            <a:srgbClr val="A4A3A4"/>
          </p15:clr>
        </p15:guide>
        <p15:guide id="16" pos="3749">
          <p15:clr>
            <a:srgbClr val="A4A3A4"/>
          </p15:clr>
        </p15:guide>
        <p15:guide id="17" pos="3932">
          <p15:clr>
            <a:srgbClr val="A4A3A4"/>
          </p15:clr>
        </p15:guide>
        <p15:guide id="18" pos="4343">
          <p15:clr>
            <a:srgbClr val="A4A3A4"/>
          </p15:clr>
        </p15:guide>
        <p15:guide id="19" pos="4526">
          <p15:clr>
            <a:srgbClr val="A4A3A4"/>
          </p15:clr>
        </p15:guide>
        <p15:guide id="20" pos="4937">
          <p15:clr>
            <a:srgbClr val="A4A3A4"/>
          </p15:clr>
        </p15:guide>
        <p15:guide id="21" pos="5120">
          <p15:clr>
            <a:srgbClr val="A4A3A4"/>
          </p15:clr>
        </p15:guide>
        <p15:guide id="22" pos="5529">
          <p15:clr>
            <a:srgbClr val="A4A3A4"/>
          </p15:clr>
        </p15:guide>
        <p15:guide id="23" pos="5714">
          <p15:clr>
            <a:srgbClr val="A4A3A4"/>
          </p15:clr>
        </p15:guide>
        <p15:guide id="24" pos="6123">
          <p15:clr>
            <a:srgbClr val="A4A3A4"/>
          </p15:clr>
        </p15:guide>
        <p15:guide id="25" pos="6308">
          <p15:clr>
            <a:srgbClr val="A4A3A4"/>
          </p15:clr>
        </p15:guide>
        <p15:guide id="26" pos="6717">
          <p15:clr>
            <a:srgbClr val="A4A3A4"/>
          </p15:clr>
        </p15:guide>
        <p15:guide id="27" pos="6900">
          <p15:clr>
            <a:srgbClr val="A4A3A4"/>
          </p15:clr>
        </p15:guide>
        <p15:guide id="28" orient="horz" pos="905">
          <p15:clr>
            <a:srgbClr val="5ACBF0"/>
          </p15:clr>
        </p15:guide>
        <p15:guide id="29" orient="horz" pos="1271">
          <p15:clr>
            <a:srgbClr val="5ACBF0"/>
          </p15:clr>
        </p15:guide>
        <p15:guide id="30" orient="horz" pos="288">
          <p15:clr>
            <a:srgbClr val="5ACBF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log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 descr="This is a copyright notice that should be included on the final slide."/>
          <p:cNvSpPr txBox="1">
            <a:spLocks noChangeArrowheads="1"/>
          </p:cNvSpPr>
          <p:nvPr/>
        </p:nvSpPr>
        <p:spPr bwMode="blackWhite">
          <a:xfrm>
            <a:off x="584200" y="6161316"/>
            <a:ext cx="4482124" cy="1077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/>
          <a:p>
            <a:pPr defTabSz="932290" eaLnBrk="0" hangingPunct="0"/>
            <a:r>
              <a:rPr lang="en-US" sz="700" dirty="0">
                <a:solidFill>
                  <a:schemeClr val="tx1"/>
                </a:solidFill>
                <a:cs typeface="Segoe UI" pitchFamily="34" charset="0"/>
              </a:rPr>
              <a:t>© Copyright Microsoft Corporation. All rights reserved. </a:t>
            </a:r>
          </a:p>
        </p:txBody>
      </p:sp>
      <p:pic>
        <p:nvPicPr>
          <p:cNvPr id="5" name="MS logo white - EMF" descr="Microsoft logo white text version">
            <a:extLst>
              <a:ext uri="{FF2B5EF4-FFF2-40B4-BE49-F238E27FC236}">
                <a16:creationId xmlns:a16="http://schemas.microsoft.com/office/drawing/2014/main" id="{70D3778F-A717-44C8-9013-FF206B15DD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584200" y="585788"/>
            <a:ext cx="1366245" cy="29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9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ck Notes slide Layout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 b="0">
                <a:solidFill>
                  <a:schemeClr val="tx1"/>
                </a:solidFill>
                <a:latin typeface="+mj-lt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B6606D-2DF9-48CD-BBE9-B751BF55CD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 bwMode="white">
          <a:xfrm>
            <a:off x="584200" y="1436688"/>
            <a:ext cx="11018838" cy="2215991"/>
          </a:xfrm>
        </p:spPr>
        <p:txBody>
          <a:bodyPr>
            <a:spAutoFit/>
          </a:bodyPr>
          <a:lstStyle>
            <a:lvl1pPr>
              <a:defRPr sz="36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Next slide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69038"/>
            <a:ext cx="12192001" cy="588963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45720" anchor="b" anchorCtr="0">
            <a:noAutofit/>
          </a:bodyPr>
          <a:lstStyle>
            <a:lvl1pPr algn="r">
              <a:buFont typeface="Arial" pitchFamily="34" charset="0"/>
              <a:buNone/>
              <a:defRPr sz="3700" spc="-51" baseline="0">
                <a:solidFill>
                  <a:srgbClr val="000000"/>
                </a:soli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</p:spTree>
    <p:extLst>
      <p:ext uri="{BB962C8B-B14F-4D97-AF65-F5344CB8AC3E}">
        <p14:creationId xmlns:p14="http://schemas.microsoft.com/office/powerpoint/2010/main" val="40654741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  <p:extLst>
    <p:ext uri="{DCECCB84-F9BA-43D5-87BE-67443E8EF086}">
      <p15:sldGuideLst xmlns:p15="http://schemas.microsoft.com/office/powerpoint/2012/main">
        <p15:guide id="1" orient="horz" pos="904">
          <p15:clr>
            <a:srgbClr val="5ACBF0"/>
          </p15:clr>
        </p15:guide>
        <p15:guide id="2" orient="horz" pos="288">
          <p15:clr>
            <a:srgbClr val="5ACBF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244682"/>
          </a:xfrm>
        </p:spPr>
        <p:txBody>
          <a:bodyPr lIns="0" tIns="0" rIns="0" bIns="0"/>
          <a:lstStyle>
            <a:lvl1pPr>
              <a:defRPr sz="1590" b="1" i="0">
                <a:solidFill>
                  <a:srgbClr val="F61B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430887"/>
          </a:xfrm>
        </p:spPr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71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1215"/>
            <a:fld id="{81D60167-4931-47E6-BA6A-407CBD079E47}" type="slidenum">
              <a:rPr lang="en-AU" spc="-22" smtClean="0"/>
              <a:pPr marL="11215"/>
              <a:t>‹#›</a:t>
            </a:fld>
            <a:endParaRPr lang="en-AU" spc="-22" dirty="0"/>
          </a:p>
        </p:txBody>
      </p:sp>
    </p:spTree>
    <p:extLst>
      <p:ext uri="{BB962C8B-B14F-4D97-AF65-F5344CB8AC3E}">
        <p14:creationId xmlns:p14="http://schemas.microsoft.com/office/powerpoint/2010/main" val="52380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85EC759-B43A-BB1F-6E9B-A889056215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4B655BA-10A4-4A57-89DB-CFFBE1CA1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6390" y="1434370"/>
            <a:ext cx="11018520" cy="1489639"/>
          </a:xfrm>
        </p:spPr>
        <p:txBody>
          <a:bodyPr wrap="square">
            <a:spAutoFit/>
          </a:bodyPr>
          <a:lstStyle>
            <a:lvl1pPr marL="0" indent="0">
              <a:buNone/>
              <a:defRPr sz="2000"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A44F81F1-872D-ABAD-AE32-00BA52A421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86389" y="4497238"/>
            <a:ext cx="1732482" cy="553998"/>
          </a:xfrm>
        </p:spPr>
        <p:txBody>
          <a:bodyPr anchor="t" anchorCtr="0">
            <a:noAutofit/>
          </a:bodyPr>
          <a:lstStyle>
            <a:lvl1pPr marL="4763" indent="-4763" algn="ctr">
              <a:buNone/>
              <a:tabLst/>
              <a:defRPr sz="1200"/>
            </a:lvl1pPr>
          </a:lstStyle>
          <a:p>
            <a:r>
              <a:rPr lang="en-US" dirty="0"/>
              <a:t>Customer logo</a:t>
            </a:r>
          </a:p>
        </p:txBody>
      </p:sp>
    </p:spTree>
    <p:extLst>
      <p:ext uri="{BB962C8B-B14F-4D97-AF65-F5344CB8AC3E}">
        <p14:creationId xmlns:p14="http://schemas.microsoft.com/office/powerpoint/2010/main" val="4880623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905">
          <p15:clr>
            <a:srgbClr val="5ACBF0"/>
          </p15:clr>
        </p15:guide>
        <p15:guide id="4" orient="horz" pos="1272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E2550-DA43-453C-A328-33C740E6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4B7A288-CDAC-4184-9F73-137C95F5E64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4200" y="1435100"/>
            <a:ext cx="5211763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C22105-78D6-4753-94FA-3DA949361A9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89688" y="1435100"/>
            <a:ext cx="5219700" cy="48339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A123D-3A27-499F-9210-3E0D7CED3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355721" y="-203944"/>
            <a:ext cx="577081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1000" dirty="0">
                <a:solidFill>
                  <a:srgbClr val="A3A3A3"/>
                </a:solidFill>
              </a:rPr>
              <a:t>ELT layout</a:t>
            </a:r>
          </a:p>
        </p:txBody>
      </p:sp>
    </p:spTree>
    <p:extLst>
      <p:ext uri="{BB962C8B-B14F-4D97-AF65-F5344CB8AC3E}">
        <p14:creationId xmlns:p14="http://schemas.microsoft.com/office/powerpoint/2010/main" val="163091465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6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60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84200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E9CDCB4-03E1-4763-B83E-A1334BCDB0C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397171" y="1435100"/>
            <a:ext cx="5212080" cy="1649682"/>
          </a:xfrm>
        </p:spPr>
        <p:txBody>
          <a:bodyPr wrap="square">
            <a:spAutoFit/>
          </a:bodyPr>
          <a:lstStyle>
            <a:lvl1pPr marL="0" indent="0">
              <a:spcBef>
                <a:spcPts val="1224"/>
              </a:spcBef>
              <a:buClr>
                <a:schemeClr val="tx1"/>
              </a:buClr>
              <a:buFont typeface="Wingdings" panose="05000000000000000000" pitchFamily="2" charset="2"/>
              <a:buNone/>
              <a:defRPr sz="2800" b="0"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255588" indent="0">
              <a:buFont typeface="Wingdings" panose="05000000000000000000" pitchFamily="2" charset="2"/>
              <a:buNone/>
              <a:defRPr sz="2000" b="0"/>
            </a:lvl2pPr>
            <a:lvl3pPr marL="450850" indent="0">
              <a:buFont typeface="Wingdings" panose="05000000000000000000" pitchFamily="2" charset="2"/>
              <a:buNone/>
              <a:tabLst/>
              <a:defRPr sz="1600" b="0"/>
            </a:lvl3pPr>
            <a:lvl4pPr marL="652462" indent="0">
              <a:buFont typeface="Wingdings" panose="05000000000000000000" pitchFamily="2" charset="2"/>
              <a:buNone/>
              <a:defRPr sz="1400" b="0"/>
            </a:lvl4pPr>
            <a:lvl5pPr marL="854075" indent="0">
              <a:buFont typeface="Wingdings" panose="05000000000000000000" pitchFamily="2" charset="2"/>
              <a:buNone/>
              <a:tabLst/>
              <a:defRPr sz="1400"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4214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272">
          <p15:clr>
            <a:srgbClr val="5ACBF0"/>
          </p15:clr>
        </p15:guide>
        <p15:guide id="3" orient="horz" pos="904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Bullet with Subhea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6633-3E8D-4CF4-A5D4-D4E9D88A6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D525736-DEE8-4391-8135-23DE0640053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4200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E90344-0294-48E2-AAF0-601BB99500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200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66750" indent="-152400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B4F729D4-B1F1-45F2-A06A-40234B19C8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97625" y="1436688"/>
            <a:ext cx="5219700" cy="430887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8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1F896FB-325C-4849-B372-8DF0D6C056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7625" y="2084388"/>
            <a:ext cx="5219700" cy="1612749"/>
          </a:xfrm>
        </p:spPr>
        <p:txBody>
          <a:bodyPr>
            <a:spAutoFit/>
          </a:bodyPr>
          <a:lstStyle>
            <a:lvl1pPr marL="171450" indent="-171450">
              <a:defRPr lang="en-US" sz="2400" dirty="0"/>
            </a:lvl1pPr>
            <a:lvl2pPr marL="342900" indent="-171450">
              <a:defRPr lang="en-US" dirty="0"/>
            </a:lvl2pPr>
            <a:lvl3pPr marL="514350" indent="-171450">
              <a:defRPr lang="en-US" dirty="0"/>
            </a:lvl3pPr>
            <a:lvl4pPr marL="685800" indent="-136525">
              <a:defRPr lang="en-US" dirty="0"/>
            </a:lvl4pPr>
            <a:lvl5pPr marL="793750" indent="-120650">
              <a:defRPr lang="en-US" dirty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131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88">
          <p15:clr>
            <a:srgbClr val="5ACBF0"/>
          </p15:clr>
        </p15:guide>
        <p15:guide id="2" orient="horz" pos="1311">
          <p15:clr>
            <a:srgbClr val="5ACBF0"/>
          </p15:clr>
        </p15:guide>
        <p15:guide id="4" pos="3656">
          <p15:clr>
            <a:srgbClr val="5ACBF0"/>
          </p15:clr>
        </p15:guide>
        <p15:guide id="5" pos="4024">
          <p15:clr>
            <a:srgbClr val="5ACBF0"/>
          </p15:clr>
        </p15:guide>
        <p15:guide id="7" orient="horz" pos="905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2.sv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8263" y="457200"/>
            <a:ext cx="11018520" cy="5539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84200" y="1435503"/>
            <a:ext cx="11018520" cy="1612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32B5FFBF-552A-4973-B5B3-9EE3A765185F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D412E5-2492-4063-96AB-C451FC39F2B6}"/>
                </a:ext>
              </a:extLst>
            </p:cNvPr>
            <p:cNvCxnSpPr/>
            <p:nvPr/>
          </p:nvCxnSpPr>
          <p:spPr>
            <a:xfrm>
              <a:off x="0" y="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25E7FAE-6A98-413B-871E-10F8DF6FF1E3}"/>
                </a:ext>
              </a:extLst>
            </p:cNvPr>
            <p:cNvCxnSpPr/>
            <p:nvPr/>
          </p:nvCxnSpPr>
          <p:spPr>
            <a:xfrm>
              <a:off x="0" y="29260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F42BDE7-00A0-446E-9CEE-23DDF6A13E6E}"/>
                </a:ext>
              </a:extLst>
            </p:cNvPr>
            <p:cNvCxnSpPr/>
            <p:nvPr/>
          </p:nvCxnSpPr>
          <p:spPr>
            <a:xfrm>
              <a:off x="0" y="585216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D48FF31-9C6A-4C0C-AB96-ED556488A1BA}"/>
                </a:ext>
              </a:extLst>
            </p:cNvPr>
            <p:cNvCxnSpPr/>
            <p:nvPr/>
          </p:nvCxnSpPr>
          <p:spPr>
            <a:xfrm>
              <a:off x="0" y="6272784"/>
              <a:ext cx="12188952" cy="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D811B2-F122-4FF3-A4F6-E7291A5152BB}"/>
                </a:ext>
              </a:extLst>
            </p:cNvPr>
            <p:cNvCxnSpPr/>
            <p:nvPr/>
          </p:nvCxnSpPr>
          <p:spPr>
            <a:xfrm>
              <a:off x="0" y="656539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2029335-BA6E-4B6F-B752-D02603169DE6}"/>
                </a:ext>
              </a:extLst>
            </p:cNvPr>
            <p:cNvCxnSpPr/>
            <p:nvPr/>
          </p:nvCxnSpPr>
          <p:spPr>
            <a:xfrm>
              <a:off x="0" y="685800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08D55A0-D16C-4191-B9F9-C95B51610B5E}"/>
                </a:ext>
              </a:extLst>
            </p:cNvPr>
            <p:cNvCxnSpPr/>
            <p:nvPr/>
          </p:nvCxnSpPr>
          <p:spPr>
            <a:xfrm>
              <a:off x="0" y="87782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A3FCB58-9F61-404B-A493-7860A942FCC2}"/>
                </a:ext>
              </a:extLst>
            </p:cNvPr>
            <p:cNvCxnSpPr/>
            <p:nvPr/>
          </p:nvCxnSpPr>
          <p:spPr>
            <a:xfrm>
              <a:off x="0" y="117043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EFD38DF-4402-499A-B7B2-D5BBF3AD467C}"/>
                </a:ext>
              </a:extLst>
            </p:cNvPr>
            <p:cNvCxnSpPr/>
            <p:nvPr/>
          </p:nvCxnSpPr>
          <p:spPr>
            <a:xfrm>
              <a:off x="0" y="146304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6DFD209-A624-4FEA-8F60-067FBF0CC1E8}"/>
                </a:ext>
              </a:extLst>
            </p:cNvPr>
            <p:cNvCxnSpPr/>
            <p:nvPr/>
          </p:nvCxnSpPr>
          <p:spPr>
            <a:xfrm>
              <a:off x="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1B8ED61-88C3-48AA-91A7-BFD779B3B3BA}"/>
                </a:ext>
              </a:extLst>
            </p:cNvPr>
            <p:cNvCxnSpPr/>
            <p:nvPr/>
          </p:nvCxnSpPr>
          <p:spPr>
            <a:xfrm>
              <a:off x="585216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22AC47D-49D2-4B9E-B580-53A7922E5654}"/>
                </a:ext>
              </a:extLst>
            </p:cNvPr>
            <p:cNvCxnSpPr/>
            <p:nvPr/>
          </p:nvCxnSpPr>
          <p:spPr>
            <a:xfrm>
              <a:off x="29260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0D7A2DB-4310-49CD-83F6-55B33BE76665}"/>
                </a:ext>
              </a:extLst>
            </p:cNvPr>
            <p:cNvCxnSpPr/>
            <p:nvPr/>
          </p:nvCxnSpPr>
          <p:spPr>
            <a:xfrm>
              <a:off x="877824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0C40071-7BC6-4682-9CD1-0631E07C9F11}"/>
                </a:ext>
              </a:extLst>
            </p:cNvPr>
            <p:cNvCxnSpPr/>
            <p:nvPr/>
          </p:nvCxnSpPr>
          <p:spPr>
            <a:xfrm>
              <a:off x="117043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E0ACFAA-26E9-44D2-BEF0-E02CAE93F397}"/>
                </a:ext>
              </a:extLst>
            </p:cNvPr>
            <p:cNvCxnSpPr/>
            <p:nvPr/>
          </p:nvCxnSpPr>
          <p:spPr>
            <a:xfrm>
              <a:off x="11021568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5D1186-93AE-4B67-8544-763E0B213AAC}"/>
                </a:ext>
              </a:extLst>
            </p:cNvPr>
            <p:cNvCxnSpPr/>
            <p:nvPr/>
          </p:nvCxnSpPr>
          <p:spPr>
            <a:xfrm>
              <a:off x="11606784" y="0"/>
              <a:ext cx="0" cy="6858000"/>
            </a:xfrm>
            <a:prstGeom prst="line">
              <a:avLst/>
            </a:prstGeom>
            <a:ln w="3175">
              <a:solidFill>
                <a:srgbClr val="DF45D4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B1D45AE-FC53-4BB4-A9CD-C563C03A1195}"/>
                </a:ext>
              </a:extLst>
            </p:cNvPr>
            <p:cNvCxnSpPr/>
            <p:nvPr/>
          </p:nvCxnSpPr>
          <p:spPr>
            <a:xfrm>
              <a:off x="11314176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325177A-06D9-4C2A-B7EF-984A90245BF7}"/>
                </a:ext>
              </a:extLst>
            </p:cNvPr>
            <p:cNvCxnSpPr/>
            <p:nvPr/>
          </p:nvCxnSpPr>
          <p:spPr>
            <a:xfrm>
              <a:off x="11899392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2B67796-DF72-4C3B-A79D-7534FD3084C9}"/>
                </a:ext>
              </a:extLst>
            </p:cNvPr>
            <p:cNvCxnSpPr/>
            <p:nvPr/>
          </p:nvCxnSpPr>
          <p:spPr>
            <a:xfrm>
              <a:off x="12192000" y="0"/>
              <a:ext cx="0" cy="685800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8B2C409-2FF7-4120-9E48-02A446B82DD6}"/>
                </a:ext>
              </a:extLst>
            </p:cNvPr>
            <p:cNvCxnSpPr/>
            <p:nvPr/>
          </p:nvCxnSpPr>
          <p:spPr>
            <a:xfrm>
              <a:off x="0" y="175564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3E0130A-B11A-42AB-8439-3CB0569F1C08}"/>
                </a:ext>
              </a:extLst>
            </p:cNvPr>
            <p:cNvCxnSpPr/>
            <p:nvPr/>
          </p:nvCxnSpPr>
          <p:spPr>
            <a:xfrm>
              <a:off x="0" y="204825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840B631-CB23-44B8-823B-56619D54F0E4}"/>
                </a:ext>
              </a:extLst>
            </p:cNvPr>
            <p:cNvCxnSpPr/>
            <p:nvPr/>
          </p:nvCxnSpPr>
          <p:spPr>
            <a:xfrm>
              <a:off x="0" y="234086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7DD460B-BBE5-43D6-95DF-C1C1CC6239C6}"/>
                </a:ext>
              </a:extLst>
            </p:cNvPr>
            <p:cNvCxnSpPr/>
            <p:nvPr/>
          </p:nvCxnSpPr>
          <p:spPr>
            <a:xfrm>
              <a:off x="0" y="263347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F5BEEB4-62B8-420A-9489-8319B9432C34}"/>
                </a:ext>
              </a:extLst>
            </p:cNvPr>
            <p:cNvCxnSpPr/>
            <p:nvPr/>
          </p:nvCxnSpPr>
          <p:spPr>
            <a:xfrm>
              <a:off x="0" y="292608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9242164-82A4-4DA9-B78C-33430C241872}"/>
                </a:ext>
              </a:extLst>
            </p:cNvPr>
            <p:cNvCxnSpPr/>
            <p:nvPr/>
          </p:nvCxnSpPr>
          <p:spPr>
            <a:xfrm>
              <a:off x="0" y="321868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D8767DD-4892-4904-AE72-87087DD9CCC2}"/>
                </a:ext>
              </a:extLst>
            </p:cNvPr>
            <p:cNvCxnSpPr/>
            <p:nvPr/>
          </p:nvCxnSpPr>
          <p:spPr>
            <a:xfrm>
              <a:off x="0" y="351129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45FC793-2AD0-4021-B3FB-391EDDE6CB63}"/>
                </a:ext>
              </a:extLst>
            </p:cNvPr>
            <p:cNvCxnSpPr/>
            <p:nvPr/>
          </p:nvCxnSpPr>
          <p:spPr>
            <a:xfrm>
              <a:off x="0" y="380390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091C6C8-296D-4AA9-8F03-7DEA5FA7D71A}"/>
                </a:ext>
              </a:extLst>
            </p:cNvPr>
            <p:cNvCxnSpPr/>
            <p:nvPr/>
          </p:nvCxnSpPr>
          <p:spPr>
            <a:xfrm>
              <a:off x="0" y="409651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1CBDA8A-698A-4B1C-BC41-CD72C2900FE8}"/>
                </a:ext>
              </a:extLst>
            </p:cNvPr>
            <p:cNvCxnSpPr/>
            <p:nvPr/>
          </p:nvCxnSpPr>
          <p:spPr>
            <a:xfrm>
              <a:off x="0" y="438912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0780C82-EF19-43A2-BF1B-31FDFBA092CA}"/>
                </a:ext>
              </a:extLst>
            </p:cNvPr>
            <p:cNvCxnSpPr/>
            <p:nvPr/>
          </p:nvCxnSpPr>
          <p:spPr>
            <a:xfrm>
              <a:off x="0" y="4681728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3492339-9370-44E2-8C4D-414393DEB764}"/>
                </a:ext>
              </a:extLst>
            </p:cNvPr>
            <p:cNvCxnSpPr/>
            <p:nvPr/>
          </p:nvCxnSpPr>
          <p:spPr>
            <a:xfrm>
              <a:off x="0" y="4974336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BF7CE2A-C0A7-4C6F-88B8-E40107AE34E8}"/>
                </a:ext>
              </a:extLst>
            </p:cNvPr>
            <p:cNvCxnSpPr/>
            <p:nvPr/>
          </p:nvCxnSpPr>
          <p:spPr>
            <a:xfrm>
              <a:off x="0" y="5266944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CD7A1D0-B060-4037-BFAE-80FAF89CC35F}"/>
                </a:ext>
              </a:extLst>
            </p:cNvPr>
            <p:cNvCxnSpPr/>
            <p:nvPr/>
          </p:nvCxnSpPr>
          <p:spPr>
            <a:xfrm>
              <a:off x="0" y="5559552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A121C21-7F60-43D7-B9B4-682B9D22E24D}"/>
                </a:ext>
              </a:extLst>
            </p:cNvPr>
            <p:cNvCxnSpPr/>
            <p:nvPr/>
          </p:nvCxnSpPr>
          <p:spPr>
            <a:xfrm>
              <a:off x="0" y="5852160"/>
              <a:ext cx="12188952" cy="0"/>
            </a:xfrm>
            <a:prstGeom prst="line">
              <a:avLst/>
            </a:prstGeom>
            <a:ln w="3175">
              <a:solidFill>
                <a:schemeClr val="tx1">
                  <a:alpha val="2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.64 square" hidden="1">
            <a:extLst>
              <a:ext uri="{FF2B5EF4-FFF2-40B4-BE49-F238E27FC236}">
                <a16:creationId xmlns:a16="http://schemas.microsoft.com/office/drawing/2014/main" id="{90E0CE0A-15D7-405F-8DFA-B7F5AF47B03C}"/>
              </a:ext>
            </a:extLst>
          </p:cNvPr>
          <p:cNvSpPr/>
          <p:nvPr/>
        </p:nvSpPr>
        <p:spPr bwMode="auto">
          <a:xfrm>
            <a:off x="0" y="0"/>
            <a:ext cx="585216" cy="58521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35" name=".32 square" hidden="1">
            <a:extLst>
              <a:ext uri="{FF2B5EF4-FFF2-40B4-BE49-F238E27FC236}">
                <a16:creationId xmlns:a16="http://schemas.microsoft.com/office/drawing/2014/main" id="{09835393-211C-428D-B22F-51EE7A413599}"/>
              </a:ext>
            </a:extLst>
          </p:cNvPr>
          <p:cNvSpPr/>
          <p:nvPr/>
        </p:nvSpPr>
        <p:spPr bwMode="auto">
          <a:xfrm>
            <a:off x="0" y="0"/>
            <a:ext cx="292608" cy="292608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3247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400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44" name="Graphic 143">
            <a:extLst>
              <a:ext uri="{FF2B5EF4-FFF2-40B4-BE49-F238E27FC236}">
                <a16:creationId xmlns:a16="http://schemas.microsoft.com/office/drawing/2014/main" id="{55FCE7D5-5796-0746-3173-EB75FBE85E4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rcRect/>
          <a:stretch/>
        </p:blipFill>
        <p:spPr>
          <a:xfrm rot="5400000">
            <a:off x="9509919" y="2743200"/>
            <a:ext cx="68580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89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97" r:id="rId1"/>
    <p:sldLayoutId id="2147485451" r:id="rId2"/>
    <p:sldLayoutId id="2147485503" r:id="rId3"/>
    <p:sldLayoutId id="2147485452" r:id="rId4"/>
    <p:sldLayoutId id="2147485453" r:id="rId5"/>
    <p:sldLayoutId id="2147485527" r:id="rId6"/>
    <p:sldLayoutId id="2147485454" r:id="rId7"/>
    <p:sldLayoutId id="2147485455" r:id="rId8"/>
    <p:sldLayoutId id="2147485456" r:id="rId9"/>
    <p:sldLayoutId id="2147485457" r:id="rId10"/>
    <p:sldLayoutId id="2147485458" r:id="rId11"/>
    <p:sldLayoutId id="2147485459" r:id="rId12"/>
    <p:sldLayoutId id="2147485460" r:id="rId13"/>
    <p:sldLayoutId id="2147485461" r:id="rId14"/>
    <p:sldLayoutId id="2147485462" r:id="rId15"/>
    <p:sldLayoutId id="2147485463" r:id="rId16"/>
    <p:sldLayoutId id="2147485464" r:id="rId17"/>
    <p:sldLayoutId id="2147485465" r:id="rId18"/>
    <p:sldLayoutId id="2147485466" r:id="rId19"/>
    <p:sldLayoutId id="2147485467" r:id="rId20"/>
    <p:sldLayoutId id="2147485468" r:id="rId21"/>
    <p:sldLayoutId id="2147485469" r:id="rId22"/>
    <p:sldLayoutId id="2147485470" r:id="rId23"/>
    <p:sldLayoutId id="2147485471" r:id="rId24"/>
    <p:sldLayoutId id="2147485472" r:id="rId25"/>
    <p:sldLayoutId id="2147485473" r:id="rId26"/>
    <p:sldLayoutId id="2147485474" r:id="rId27"/>
    <p:sldLayoutId id="2147485475" r:id="rId28"/>
    <p:sldLayoutId id="2147485476" r:id="rId29"/>
    <p:sldLayoutId id="2147485477" r:id="rId30"/>
    <p:sldLayoutId id="2147485478" r:id="rId31"/>
    <p:sldLayoutId id="2147485479" r:id="rId32"/>
    <p:sldLayoutId id="2147485480" r:id="rId33"/>
    <p:sldLayoutId id="2147485481" r:id="rId34"/>
    <p:sldLayoutId id="2147485482" r:id="rId35"/>
    <p:sldLayoutId id="2147485483" r:id="rId36"/>
    <p:sldLayoutId id="2147485484" r:id="rId37"/>
    <p:sldLayoutId id="2147485485" r:id="rId38"/>
    <p:sldLayoutId id="2147485486" r:id="rId39"/>
    <p:sldLayoutId id="2147485487" r:id="rId40"/>
    <p:sldLayoutId id="2147485488" r:id="rId41"/>
    <p:sldLayoutId id="2147485490" r:id="rId42"/>
    <p:sldLayoutId id="2147485491" r:id="rId43"/>
    <p:sldLayoutId id="2147485516" r:id="rId44"/>
    <p:sldLayoutId id="2147485517" r:id="rId45"/>
    <p:sldLayoutId id="2147485525" r:id="rId46"/>
    <p:sldLayoutId id="2147485504" r:id="rId47"/>
    <p:sldLayoutId id="2147485505" r:id="rId48"/>
    <p:sldLayoutId id="2147485506" r:id="rId49"/>
    <p:sldLayoutId id="2147485507" r:id="rId50"/>
    <p:sldLayoutId id="2147485508" r:id="rId51"/>
    <p:sldLayoutId id="2147485509" r:id="rId52"/>
    <p:sldLayoutId id="2147485522" r:id="rId53"/>
    <p:sldLayoutId id="2147485493" r:id="rId54"/>
    <p:sldLayoutId id="2147485494" r:id="rId55"/>
    <p:sldLayoutId id="2147485495" r:id="rId56"/>
    <p:sldLayoutId id="2147485496" r:id="rId57"/>
    <p:sldLayoutId id="2147485526" r:id="rId58"/>
  </p:sldLayoutIdLst>
  <p:transition>
    <p:fade/>
  </p:transition>
  <p:hf sldNum="0" hdr="0" ftr="0" dt="0"/>
  <p:txStyles>
    <p:titleStyle>
      <a:lvl1pPr algn="l" defTabSz="932742" rtl="0" eaLnBrk="1" latinLnBrk="0" hangingPunct="1">
        <a:lnSpc>
          <a:spcPct val="100000"/>
        </a:lnSpc>
        <a:spcBef>
          <a:spcPct val="0"/>
        </a:spcBef>
        <a:buNone/>
        <a:defRPr lang="en-US" sz="3600" b="0" kern="1200" cap="none" spc="-50" baseline="0" dirty="0" smtClean="0">
          <a:ln w="3175">
            <a:noFill/>
          </a:ln>
          <a:solidFill>
            <a:schemeClr val="tx2"/>
          </a:solidFill>
          <a:effectLst/>
          <a:latin typeface="+mj-lt"/>
          <a:ea typeface="+mn-ea"/>
          <a:cs typeface="Segoe UI" pitchFamily="34" charset="0"/>
        </a:defRPr>
      </a:lvl1pPr>
    </p:titleStyle>
    <p:bodyStyle>
      <a:lvl1pPr marL="2286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800" kern="1200" spc="0" baseline="0">
          <a:solidFill>
            <a:schemeClr val="tx1"/>
          </a:solidFill>
          <a:latin typeface="+mn-lt"/>
          <a:ea typeface="+mn-ea"/>
          <a:cs typeface="Segoe UI" panose="020B0502040204020203" pitchFamily="34" charset="0"/>
        </a:defRPr>
      </a:lvl1pPr>
      <a:lvl2pPr marL="457200" marR="0" indent="-228600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2000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657225" marR="0" indent="-20002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600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842963" marR="0" indent="-1809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4pPr>
      <a:lvl5pPr marL="1023938" marR="0" indent="-168275" algn="l" defTabSz="932742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Pct val="90000"/>
        <a:buFont typeface="Wingdings" panose="05000000000000000000" pitchFamily="2" charset="2"/>
        <a:buChar char=""/>
        <a:tabLst/>
        <a:defRPr sz="1400" kern="1200" spc="0" baseline="0">
          <a:solidFill>
            <a:schemeClr val="tx1"/>
          </a:solidFill>
          <a:latin typeface="+mn-lt"/>
          <a:ea typeface="+mn-ea"/>
          <a:cs typeface="+mn-cs"/>
        </a:defRPr>
      </a:lvl5pPr>
      <a:lvl6pPr marL="2565040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31412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97783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64155" indent="-233186" algn="l" defTabSz="93274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371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742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113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484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185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226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4597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0969" algn="l" defTabSz="9327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6" pos="360" userDrawn="1">
          <p15:clr>
            <a:srgbClr val="C35EA4"/>
          </p15:clr>
        </p15:guide>
        <p15:guide id="17" pos="7320" userDrawn="1">
          <p15:clr>
            <a:srgbClr val="C35EA4"/>
          </p15:clr>
        </p15:guide>
        <p15:guide id="25" orient="horz" pos="369">
          <p15:clr>
            <a:srgbClr val="C35EA4"/>
          </p15:clr>
        </p15:guide>
        <p15:guide id="26" orient="horz" pos="3949">
          <p15:clr>
            <a:srgbClr val="C35EA4"/>
          </p15:clr>
        </p15:guide>
        <p15:guide id="27" orient="horz" pos="184">
          <p15:clr>
            <a:srgbClr val="A4A3A4"/>
          </p15:clr>
        </p15:guide>
        <p15:guide id="28" pos="192" userDrawn="1">
          <p15:clr>
            <a:srgbClr val="A4A3A4"/>
          </p15:clr>
        </p15:guide>
        <p15:guide id="29" orient="horz" pos="4135">
          <p15:clr>
            <a:srgbClr val="A4A3A4"/>
          </p15:clr>
        </p15:guide>
        <p15:guide id="30" pos="7488" userDrawn="1">
          <p15:clr>
            <a:srgbClr val="A4A3A4"/>
          </p15:clr>
        </p15:guide>
        <p15:guide id="31" orient="horz" pos="4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9C850B5-775B-82B4-2ED5-F22AB0175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70841F-0157-2D7E-89F7-1B6FD5D3C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070" y="1903283"/>
            <a:ext cx="7827218" cy="152349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5500" dirty="0"/>
              <a:t>Packed with flexibility, value and support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855137C-DE65-E9AC-7618-6A463D8E5E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9953" y="3635589"/>
            <a:ext cx="8384989" cy="2708434"/>
          </a:xfrm>
        </p:spPr>
        <p:txBody>
          <a:bodyPr/>
          <a:lstStyle/>
          <a:p>
            <a:r>
              <a:rPr lang="en-US" sz="1800" dirty="0"/>
              <a:t>Let’s make your Microsoft licensing work harder for you</a:t>
            </a:r>
          </a:p>
          <a:p>
            <a:endParaRPr lang="en-US" dirty="0"/>
          </a:p>
          <a:p>
            <a:r>
              <a:rPr lang="en-US" sz="1400" dirty="0"/>
              <a:t>If you're on an Enterprise Agreement or paying for Azure via credit card, you might be experiencing:</a:t>
            </a:r>
          </a:p>
          <a:p>
            <a:endParaRPr lang="en-US" sz="1400" dirty="0"/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Rising costs and limited flexibility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Rigid terms that don't match how your business works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Support gaps when things go wrong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US" sz="1400" dirty="0"/>
              <a:t>Fragmented billing across multiple invoices</a:t>
            </a:r>
          </a:p>
          <a:p>
            <a:endParaRPr lang="en-US" sz="1400" dirty="0"/>
          </a:p>
          <a:p>
            <a:r>
              <a:rPr lang="en-US" sz="1400" dirty="0"/>
              <a:t>Microsoft is evolving its licensing programs, making CSP the preferred model for customers who want flexibility, value and ongoing support. </a:t>
            </a:r>
            <a:r>
              <a:rPr lang="en-US" sz="1400" b="1" dirty="0"/>
              <a:t>There's a better way.</a:t>
            </a:r>
          </a:p>
          <a:p>
            <a:endParaRPr lang="en-US" dirty="0"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155C1A74-CB47-27D4-C268-F0AC016936CE}"/>
              </a:ext>
            </a:extLst>
          </p:cNvPr>
          <p:cNvSpPr txBox="1"/>
          <p:nvPr/>
        </p:nvSpPr>
        <p:spPr>
          <a:xfrm>
            <a:off x="519953" y="1522057"/>
            <a:ext cx="4244895" cy="288323"/>
          </a:xfrm>
          <a:prstGeom prst="rect">
            <a:avLst/>
          </a:prstGeom>
        </p:spPr>
        <p:txBody>
          <a:bodyPr vert="horz" wrap="square" lIns="0" tIns="11215" rIns="0" bIns="0" rtlCol="0">
            <a:spAutoFit/>
          </a:bodyPr>
          <a:lstStyle/>
          <a:p>
            <a:pPr marL="11215">
              <a:spcBef>
                <a:spcPts val="729"/>
              </a:spcBef>
            </a:pPr>
            <a:r>
              <a:rPr lang="en-AU" sz="1800" dirty="0">
                <a:cs typeface="Arial"/>
              </a:rPr>
              <a:t>Microsoft CSP Licensing</a:t>
            </a:r>
            <a:endParaRPr sz="18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123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A869E2E0-A2C4-0F33-E1CA-FB6015FEF2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8022811" cy="6858351"/>
          </a:xfrm>
          <a:prstGeom prst="rect">
            <a:avLst/>
          </a:prstGeom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26DE1D0A-EF31-63C3-C498-DA1C12F4F2A0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4648" y="-9049"/>
            <a:ext cx="4167353" cy="6867050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8263" y="457199"/>
            <a:ext cx="5618808" cy="953121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>
              <a:lnSpc>
                <a:spcPct val="85000"/>
              </a:lnSpc>
              <a:spcBef>
                <a:spcPts val="88"/>
              </a:spcBef>
            </a:pP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What CSP gives you</a:t>
            </a:r>
            <a:endParaRPr lang="en-AU" spc="-22" dirty="0">
              <a:solidFill>
                <a:schemeClr val="tx1"/>
              </a:solidFill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B07FE426-B340-CCFD-D83C-BBAACEFA7ADC}"/>
              </a:ext>
            </a:extLst>
          </p:cNvPr>
          <p:cNvSpPr txBox="1">
            <a:spLocks/>
          </p:cNvSpPr>
          <p:nvPr/>
        </p:nvSpPr>
        <p:spPr>
          <a:xfrm>
            <a:off x="586391" y="4835114"/>
            <a:ext cx="6352290" cy="6065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b="1" dirty="0">
                <a:cs typeface="Arial"/>
              </a:rPr>
              <a:t>The bottom line:</a:t>
            </a:r>
            <a:r>
              <a:rPr lang="en-AU" b="1" spc="-26" dirty="0">
                <a:cs typeface="Arial"/>
              </a:rPr>
              <a:t> </a:t>
            </a:r>
          </a:p>
          <a:p>
            <a:pPr marL="44861" marR="15702">
              <a:lnSpc>
                <a:spcPct val="120000"/>
              </a:lnSpc>
              <a:spcBef>
                <a:spcPts val="4"/>
              </a:spcBef>
            </a:pPr>
            <a:r>
              <a:rPr lang="en-AU" sz="1400" dirty="0">
                <a:cs typeface="Arial"/>
              </a:rPr>
              <a:t>A better experience, lower admin and a partner invested in your success.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69B655-6422-84B2-DAF7-469C5F4A7878}"/>
              </a:ext>
            </a:extLst>
          </p:cNvPr>
          <p:cNvSpPr txBox="1"/>
          <p:nvPr/>
        </p:nvSpPr>
        <p:spPr>
          <a:xfrm>
            <a:off x="586390" y="1730576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cs typeface="Arial"/>
              </a:rPr>
              <a:t>More control </a:t>
            </a:r>
            <a:r>
              <a:rPr lang="en-US" sz="1400" dirty="0">
                <a:cs typeface="Arial"/>
              </a:rPr>
              <a:t>– add capacity when you need it</a:t>
            </a:r>
            <a:endParaRPr lang="en-AU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211CD9-0667-A24A-F9B8-77B4DA4710CC}"/>
              </a:ext>
            </a:extLst>
          </p:cNvPr>
          <p:cNvSpPr txBox="1"/>
          <p:nvPr/>
        </p:nvSpPr>
        <p:spPr>
          <a:xfrm>
            <a:off x="586390" y="2214670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cs typeface="Arial"/>
              </a:rPr>
              <a:t>Flexible billing </a:t>
            </a:r>
            <a:r>
              <a:rPr lang="en-US" sz="1400" dirty="0">
                <a:cs typeface="Arial"/>
              </a:rPr>
              <a:t>– monthly, annual or multi-year to match cash flow</a:t>
            </a:r>
            <a:endParaRPr lang="en-A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209A6-4C40-DDA2-9592-80D909F4AE44}"/>
              </a:ext>
            </a:extLst>
          </p:cNvPr>
          <p:cNvSpPr txBox="1"/>
          <p:nvPr/>
        </p:nvSpPr>
        <p:spPr>
          <a:xfrm>
            <a:off x="586390" y="2698764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cs typeface="Arial"/>
              </a:rPr>
              <a:t>Ongoing support </a:t>
            </a:r>
            <a:r>
              <a:rPr lang="en-US" sz="1400" dirty="0">
                <a:cs typeface="Arial"/>
              </a:rPr>
              <a:t>– strategic guidance year-round, not just at renewal</a:t>
            </a:r>
            <a:endParaRPr lang="en-AU" sz="1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01A53E-B36E-212E-8C8A-57033D7ACDD5}"/>
              </a:ext>
            </a:extLst>
          </p:cNvPr>
          <p:cNvSpPr txBox="1"/>
          <p:nvPr/>
        </p:nvSpPr>
        <p:spPr>
          <a:xfrm>
            <a:off x="586390" y="3177005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cs typeface="Arial"/>
              </a:rPr>
              <a:t>24/7 Microsoft Premier Support </a:t>
            </a:r>
            <a:r>
              <a:rPr lang="en-US" sz="1400" dirty="0">
                <a:cs typeface="Arial"/>
              </a:rPr>
              <a:t>– fast access to Microsoft engineers at no extra cost</a:t>
            </a:r>
            <a:endParaRPr lang="en-AU" sz="1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D89B3E-1083-1F50-2736-5C872D92A448}"/>
              </a:ext>
            </a:extLst>
          </p:cNvPr>
          <p:cNvSpPr txBox="1"/>
          <p:nvPr/>
        </p:nvSpPr>
        <p:spPr>
          <a:xfrm>
            <a:off x="586390" y="3661100"/>
            <a:ext cx="7015989" cy="369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noAutofit/>
          </a:bodyPr>
          <a:lstStyle/>
          <a:p>
            <a:pPr lvl="0">
              <a:spcBef>
                <a:spcPts val="600"/>
              </a:spcBef>
            </a:pPr>
            <a:r>
              <a:rPr lang="en-US" sz="1400" b="1" dirty="0">
                <a:cs typeface="Arial"/>
              </a:rPr>
              <a:t>One partner, one invoice </a:t>
            </a:r>
            <a:r>
              <a:rPr lang="en-US" sz="1400" dirty="0">
                <a:cs typeface="Arial"/>
              </a:rPr>
              <a:t>– simplified management across all services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416820457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5662EF83-81F5-1D54-2086-AE30636F86D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50" y="-825"/>
            <a:ext cx="7080250" cy="6858000"/>
          </a:xfrm>
          <a:prstGeom prst="rect">
            <a:avLst/>
          </a:prstGeom>
        </p:spPr>
      </p:pic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BDD5A9B-EED2-DB3A-6618-7D9119E8EF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8022811" cy="6858351"/>
          </a:xfrm>
          <a:prstGeom prst="rect">
            <a:avLst/>
          </a:prstGeom>
        </p:spPr>
      </p:pic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86390" y="684037"/>
            <a:ext cx="7271251" cy="1008521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4763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If you’re on an Enterprise Agreement (EA)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FEEE07-0266-9705-9C69-ED61D69AEB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918465"/>
            <a:ext cx="6287376" cy="947952"/>
          </a:xfrm>
        </p:spPr>
        <p:txBody>
          <a:bodyPr/>
          <a:lstStyle/>
          <a:p>
            <a:r>
              <a:rPr lang="en-US" sz="1400" dirty="0"/>
              <a:t>Microsoft has removed volume-based pricing discounts. If your pricing included volume discounts, you're likely paying more now. </a:t>
            </a:r>
          </a:p>
          <a:p>
            <a:endParaRPr lang="en-US" sz="1400" dirty="0"/>
          </a:p>
          <a:p>
            <a:r>
              <a:rPr lang="en-US" sz="1400" b="1" dirty="0"/>
              <a:t>What we're hearing: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A3589D2-5F44-96B7-3A09-E836EE69C0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434593"/>
              </p:ext>
            </p:extLst>
          </p:nvPr>
        </p:nvGraphicFramePr>
        <p:xfrm>
          <a:off x="586390" y="3092324"/>
          <a:ext cx="7063492" cy="2139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775">
                  <a:extLst>
                    <a:ext uri="{9D8B030D-6E8A-4147-A177-3AD203B41FA5}">
                      <a16:colId xmlns:a16="http://schemas.microsoft.com/office/drawing/2014/main" val="1380474605"/>
                    </a:ext>
                  </a:extLst>
                </a:gridCol>
                <a:gridCol w="3627717">
                  <a:extLst>
                    <a:ext uri="{9D8B030D-6E8A-4147-A177-3AD203B41FA5}">
                      <a16:colId xmlns:a16="http://schemas.microsoft.com/office/drawing/2014/main" val="1122323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b="1" dirty="0">
                          <a:effectLst/>
                        </a:rPr>
                        <a:t>Challenge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b="1" dirty="0">
                          <a:effectLst/>
                        </a:rPr>
                        <a:t>How CSP helps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27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“We want to reduce licenses but have to wait until renewal“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Add capacity when you need it, without waiting for renewals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061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”Premier support costs ~$50K extra”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24/7 Microsoft Premier Support included at no extra cost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72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”We have duplicate licenses after a merger”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Consolidate and align across entities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342845"/>
                  </a:ext>
                </a:extLst>
              </a:tr>
            </a:tbl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3C6DE116-45CF-8160-B794-55077C3B45FC}"/>
              </a:ext>
            </a:extLst>
          </p:cNvPr>
          <p:cNvSpPr txBox="1">
            <a:spLocks/>
          </p:cNvSpPr>
          <p:nvPr/>
        </p:nvSpPr>
        <p:spPr>
          <a:xfrm>
            <a:off x="8368424" y="1824385"/>
            <a:ext cx="3040658" cy="39703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</a:rPr>
              <a:t>Common questions: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</a:rPr>
              <a:t>“We're locked in for another year.”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We can start planning now so you're ready at renewal.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</a:rPr>
              <a:t>“EA gives us better pricing.”</a:t>
            </a:r>
            <a:br>
              <a:rPr lang="en-US" sz="14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With the pricing changes, CSP is now competitive and right-sizing often covers the difference.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400" b="1" dirty="0">
                <a:solidFill>
                  <a:schemeClr val="bg1"/>
                </a:solidFill>
              </a:rPr>
              <a:t>“We're comfortable with our current setup.”</a:t>
            </a:r>
          </a:p>
          <a:p>
            <a:pPr>
              <a:spcBef>
                <a:spcPts val="0"/>
              </a:spcBef>
            </a:pPr>
            <a:r>
              <a:rPr lang="en-US" sz="1400" dirty="0">
                <a:solidFill>
                  <a:schemeClr val="bg1"/>
                </a:solidFill>
              </a:rPr>
              <a:t>Microsoft is shifting investment and innovation to CSP. Transitioning now keeps you aligned with where things are heading.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FB6C0F-75FB-8C9D-A371-2F18C8FF81E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>
            <a:off x="8024649" y="-29283"/>
            <a:ext cx="2266444" cy="16562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005311-B68E-7A0E-2173-D776B4120266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alphaModFix amt="30000"/>
          </a:blip>
          <a:stretch>
            <a:fillRect/>
          </a:stretch>
        </p:blipFill>
        <p:spPr>
          <a:xfrm rot="10800000">
            <a:off x="10291092" y="5522349"/>
            <a:ext cx="1899071" cy="138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05731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EF8F4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BC3A369-E26C-2280-37D4-8FD004C49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6AE07C43-E14A-6C78-E2A7-2C3391CDBE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1750" y="-825"/>
            <a:ext cx="708025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3066447-9432-1560-34BD-BFDF3365428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>
            <a:off x="8024649" y="-29283"/>
            <a:ext cx="2266444" cy="16562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14ABAB-B356-A1C3-9459-B58784DB8E14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alphaModFix amt="30000"/>
          </a:blip>
          <a:stretch>
            <a:fillRect/>
          </a:stretch>
        </p:blipFill>
        <p:spPr>
          <a:xfrm rot="10800000">
            <a:off x="10291092" y="5522349"/>
            <a:ext cx="1899071" cy="1387783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">
            <a:extLst>
              <a:ext uri="{FF2B5EF4-FFF2-40B4-BE49-F238E27FC236}">
                <a16:creationId xmlns:a16="http://schemas.microsoft.com/office/drawing/2014/main" id="{A87FF355-2289-1D50-11DD-D12031E3E63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8022811" cy="6858351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95699B-193D-05CF-5676-D2C7397861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918465"/>
            <a:ext cx="6287376" cy="947952"/>
          </a:xfrm>
        </p:spPr>
        <p:txBody>
          <a:bodyPr/>
          <a:lstStyle/>
          <a:p>
            <a:r>
              <a:rPr lang="en-US" sz="1400" dirty="0"/>
              <a:t>More than half of all Azure consumption comes from PAYG – often on credit cards with no strategic support.</a:t>
            </a:r>
          </a:p>
          <a:p>
            <a:endParaRPr lang="en-US" sz="1400" dirty="0"/>
          </a:p>
          <a:p>
            <a:r>
              <a:rPr lang="en-US" sz="1400" b="1" dirty="0"/>
              <a:t>What we're hearing: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5148B09-C488-3697-EEEF-5E98AFC114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160916"/>
              </p:ext>
            </p:extLst>
          </p:nvPr>
        </p:nvGraphicFramePr>
        <p:xfrm>
          <a:off x="586390" y="3092324"/>
          <a:ext cx="7063492" cy="21399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35775">
                  <a:extLst>
                    <a:ext uri="{9D8B030D-6E8A-4147-A177-3AD203B41FA5}">
                      <a16:colId xmlns:a16="http://schemas.microsoft.com/office/drawing/2014/main" val="1380474605"/>
                    </a:ext>
                  </a:extLst>
                </a:gridCol>
                <a:gridCol w="3627717">
                  <a:extLst>
                    <a:ext uri="{9D8B030D-6E8A-4147-A177-3AD203B41FA5}">
                      <a16:colId xmlns:a16="http://schemas.microsoft.com/office/drawing/2014/main" val="1122323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b="1" dirty="0">
                          <a:effectLst/>
                        </a:rPr>
                        <a:t>Challenge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b="1" dirty="0">
                          <a:effectLst/>
                        </a:rPr>
                        <a:t>How CSP helps</a:t>
                      </a:r>
                      <a:endParaRPr lang="en-AU" sz="1400" b="1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1279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“Costs are spiralling and hard to predict“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Expert monitoring, right-sizing, predictable billing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3061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”We’re paying for services we’re not fully using”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Usage analytics and ongoing optimisation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72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AU" sz="1400" dirty="0">
                          <a:effectLst/>
                        </a:rPr>
                        <a:t>”When something breaks, we wait days for help”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buNone/>
                      </a:pPr>
                      <a:r>
                        <a:rPr lang="en-US" sz="1400" dirty="0">
                          <a:effectLst/>
                        </a:rPr>
                        <a:t>24/7 Premier Support with direct escalation</a:t>
                      </a:r>
                      <a:endParaRPr lang="en-AU" sz="14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4342845"/>
                  </a:ext>
                </a:extLst>
              </a:tr>
            </a:tbl>
          </a:graphicData>
        </a:graphic>
      </p:graphicFrame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7379106-B8E8-8CB5-9149-6D8EA93450AB}"/>
              </a:ext>
            </a:extLst>
          </p:cNvPr>
          <p:cNvSpPr txBox="1">
            <a:spLocks/>
          </p:cNvSpPr>
          <p:nvPr/>
        </p:nvSpPr>
        <p:spPr>
          <a:xfrm>
            <a:off x="8368423" y="1824385"/>
            <a:ext cx="3182187" cy="3924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</a:rPr>
              <a:t>Common questions:</a:t>
            </a: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“</a:t>
            </a:r>
            <a:r>
              <a:rPr lang="en-AU" sz="1400" b="1" dirty="0">
                <a:solidFill>
                  <a:schemeClr val="bg1"/>
                </a:solidFill>
              </a:rPr>
              <a:t>Will it cost more?”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Most customers pay the same or less, plus get better support and reduced admin.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sz="14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“Will we lose control of our environment?</a:t>
            </a:r>
            <a:r>
              <a:rPr lang="en-AU" sz="1400" b="1" dirty="0">
                <a:solidFill>
                  <a:schemeClr val="bg1"/>
                </a:solidFill>
              </a:rPr>
              <a:t>”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You keep full ownership, we just help you manage it better.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A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400" b="1" dirty="0">
                <a:solidFill>
                  <a:schemeClr val="bg1"/>
                </a:solidFill>
              </a:rPr>
              <a:t>“Is there downtime during transfer?</a:t>
            </a:r>
            <a:r>
              <a:rPr lang="en-AU" sz="1400" b="1" dirty="0">
                <a:solidFill>
                  <a:schemeClr val="bg1"/>
                </a:solidFill>
              </a:rPr>
              <a:t>”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It's a back-end transfer, so there’s no service interruption.</a:t>
            </a:r>
            <a:endParaRPr lang="en-AU" sz="14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7" name="object 3" descr="$PPTXTitle">
            <a:extLst>
              <a:ext uri="{FF2B5EF4-FFF2-40B4-BE49-F238E27FC236}">
                <a16:creationId xmlns:a16="http://schemas.microsoft.com/office/drawing/2014/main" id="{D55BB69B-0374-CBE6-09B2-45E24D1D0300}"/>
              </a:ext>
            </a:extLst>
          </p:cNvPr>
          <p:cNvSpPr txBox="1">
            <a:spLocks/>
          </p:cNvSpPr>
          <p:nvPr/>
        </p:nvSpPr>
        <p:spPr>
          <a:xfrm>
            <a:off x="586391" y="618444"/>
            <a:ext cx="7063492" cy="1008521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600" b="0" kern="1200" cap="none" spc="-50" baseline="0">
                <a:ln w="3175">
                  <a:noFill/>
                </a:ln>
                <a:solidFill>
                  <a:schemeClr val="accent6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marL="4763">
              <a:lnSpc>
                <a:spcPct val="90000"/>
              </a:lnSpc>
            </a:pPr>
            <a:r>
              <a:rPr lang="en-AU" dirty="0">
                <a:solidFill>
                  <a:schemeClr val="tx1"/>
                </a:solidFill>
              </a:rPr>
              <a:t>If you’re on Azure </a:t>
            </a:r>
            <a:br>
              <a:rPr lang="en-AU" dirty="0">
                <a:solidFill>
                  <a:schemeClr val="tx1"/>
                </a:solidFill>
              </a:rPr>
            </a:br>
            <a:r>
              <a:rPr lang="en-AU" dirty="0">
                <a:solidFill>
                  <a:schemeClr val="tx1"/>
                </a:solidFill>
              </a:rPr>
              <a:t>pay-as-you-go (PAYG)</a:t>
            </a:r>
          </a:p>
        </p:txBody>
      </p:sp>
    </p:spTree>
    <p:extLst>
      <p:ext uri="{BB962C8B-B14F-4D97-AF65-F5344CB8AC3E}">
        <p14:creationId xmlns:p14="http://schemas.microsoft.com/office/powerpoint/2010/main" val="228419623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22B8FCE0-9130-F801-7403-D5372ABF900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8022811" cy="6858351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5</a:t>
            </a:fld>
            <a:endParaRPr spc="-22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D9BDE3-2FF6-1AF2-D741-3C411F888B95}"/>
              </a:ext>
            </a:extLst>
          </p:cNvPr>
          <p:cNvSpPr txBox="1"/>
          <p:nvPr/>
        </p:nvSpPr>
        <p:spPr>
          <a:xfrm>
            <a:off x="586390" y="3112909"/>
            <a:ext cx="2522103" cy="910449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 anchor="ctr" anchorCtr="0">
            <a:noAutofit/>
          </a:bodyPr>
          <a:lstStyle/>
          <a:p>
            <a:r>
              <a:rPr lang="en-US" sz="1600" b="1" dirty="0"/>
              <a:t>Predictable billing and cost control</a:t>
            </a:r>
          </a:p>
        </p:txBody>
      </p:sp>
      <p:sp>
        <p:nvSpPr>
          <p:cNvPr id="21" name="object 3" descr="$PPTXTitle">
            <a:extLst>
              <a:ext uri="{FF2B5EF4-FFF2-40B4-BE49-F238E27FC236}">
                <a16:creationId xmlns:a16="http://schemas.microsoft.com/office/drawing/2014/main" id="{368E3785-2104-5861-8B65-DFE28967EF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6390" y="457200"/>
            <a:ext cx="6995292" cy="1119320"/>
          </a:xfrm>
          <a:prstGeom prst="rect">
            <a:avLst/>
          </a:prstGeom>
        </p:spPr>
        <p:txBody>
          <a:bodyPr vert="horz" wrap="square" lIns="0" tIns="11215" rIns="0" bIns="0" rtlCol="0" anchor="t">
            <a:spAutoFit/>
          </a:bodyPr>
          <a:lstStyle/>
          <a:p>
            <a:pPr marL="11215"/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The right move at the right time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4A996C31-3BE2-A056-D01E-8C646A0D23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6390" y="1820150"/>
            <a:ext cx="6995292" cy="1102866"/>
          </a:xfrm>
        </p:spPr>
        <p:txBody>
          <a:bodyPr/>
          <a:lstStyle/>
          <a:p>
            <a:pPr marL="11215" marR="188979">
              <a:spcBef>
                <a:spcPts val="84"/>
              </a:spcBef>
            </a:pPr>
            <a:r>
              <a:rPr lang="en-AU" sz="1400" dirty="0">
                <a:cs typeface="Arial"/>
              </a:rPr>
              <a:t>An Australian retail business was running critical applications on Azure PAYG. Costs were unpredictable and when something went wrong, they had no fast path to support.</a:t>
            </a:r>
          </a:p>
          <a:p>
            <a:pPr marL="11215" marR="188979">
              <a:spcBef>
                <a:spcPts val="84"/>
              </a:spcBef>
            </a:pPr>
            <a:endParaRPr lang="en-AU" sz="1400" dirty="0">
              <a:cs typeface="Arial"/>
            </a:endParaRPr>
          </a:p>
          <a:p>
            <a:pPr marL="11215" marR="188979">
              <a:spcBef>
                <a:spcPts val="84"/>
              </a:spcBef>
            </a:pPr>
            <a:r>
              <a:rPr lang="en-AU" sz="1400" dirty="0">
                <a:cs typeface="Arial"/>
              </a:rPr>
              <a:t>After transitioning to CSP: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8F6F10-B680-B125-F426-797BFE57F7FE}"/>
              </a:ext>
            </a:extLst>
          </p:cNvPr>
          <p:cNvSpPr txBox="1"/>
          <p:nvPr/>
        </p:nvSpPr>
        <p:spPr>
          <a:xfrm>
            <a:off x="3189046" y="3112910"/>
            <a:ext cx="2216325" cy="910450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>
            <a:noAutofit/>
          </a:bodyPr>
          <a:lstStyle/>
          <a:p>
            <a:r>
              <a:rPr lang="en-US" sz="1600" b="1" dirty="0"/>
              <a:t>24/7 Premier Support at no extra cost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2A3E3-2DE0-42D3-C063-B7A19F9A8E2F}"/>
              </a:ext>
            </a:extLst>
          </p:cNvPr>
          <p:cNvSpPr txBox="1"/>
          <p:nvPr/>
        </p:nvSpPr>
        <p:spPr>
          <a:xfrm>
            <a:off x="5485924" y="3112910"/>
            <a:ext cx="2216325" cy="922466"/>
          </a:xfrm>
          <a:prstGeom prst="rect">
            <a:avLst/>
          </a:prstGeom>
          <a:solidFill>
            <a:schemeClr val="bg1"/>
          </a:solidFill>
        </p:spPr>
        <p:txBody>
          <a:bodyPr wrap="square" lIns="72000" tIns="72000" rIns="72000" bIns="72000">
            <a:noAutofit/>
          </a:bodyPr>
          <a:lstStyle/>
          <a:p>
            <a:r>
              <a:rPr lang="en-US" sz="1600" b="1" dirty="0"/>
              <a:t>A partner proactively managing their environment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11B6510-11AB-B593-C3B1-C9525B350294}"/>
              </a:ext>
            </a:extLst>
          </p:cNvPr>
          <p:cNvSpPr txBox="1">
            <a:spLocks/>
          </p:cNvSpPr>
          <p:nvPr/>
        </p:nvSpPr>
        <p:spPr>
          <a:xfrm>
            <a:off x="1396538" y="4392904"/>
            <a:ext cx="644664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Segoe UI" panose="020B0502040204020203" pitchFamily="34" charset="0"/>
              </a:defRPr>
            </a:lvl1pPr>
            <a:lvl2pPr marL="2286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6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marR="0" indent="0" algn="l" defTabSz="932742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anose="05000000000000000000" pitchFamily="2" charset="2"/>
              <a:buNone/>
              <a:tabLst/>
              <a:defRPr sz="14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65040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31412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97783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64155" indent="-233186" algn="l" defTabSz="93274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215" marR="188979">
              <a:spcBef>
                <a:spcPts val="84"/>
              </a:spcBef>
            </a:pPr>
            <a:r>
              <a:rPr lang="en-AU" dirty="0">
                <a:cs typeface="Arial"/>
              </a:rPr>
              <a:t>We can now breathe a little easier knowing that if there’s an issue with our essential business application, we have full support to get back online quickly."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4CD4641-CA6B-E14E-0492-8D973E258458}"/>
              </a:ext>
            </a:extLst>
          </p:cNvPr>
          <p:cNvSpPr/>
          <p:nvPr/>
        </p:nvSpPr>
        <p:spPr>
          <a:xfrm>
            <a:off x="586390" y="4434469"/>
            <a:ext cx="609600" cy="532765"/>
          </a:xfrm>
          <a:custGeom>
            <a:avLst/>
            <a:gdLst/>
            <a:ahLst/>
            <a:cxnLst/>
            <a:rect l="l" t="t" r="r" b="b"/>
            <a:pathLst>
              <a:path w="609600" h="532764">
                <a:moveTo>
                  <a:pt x="263220" y="0"/>
                </a:moveTo>
                <a:lnTo>
                  <a:pt x="52832" y="0"/>
                </a:lnTo>
                <a:lnTo>
                  <a:pt x="32264" y="4150"/>
                </a:lnTo>
                <a:lnTo>
                  <a:pt x="15471" y="15471"/>
                </a:lnTo>
                <a:lnTo>
                  <a:pt x="4150" y="32264"/>
                </a:lnTo>
                <a:lnTo>
                  <a:pt x="0" y="52832"/>
                </a:lnTo>
                <a:lnTo>
                  <a:pt x="0" y="242328"/>
                </a:lnTo>
                <a:lnTo>
                  <a:pt x="7429" y="249745"/>
                </a:lnTo>
                <a:lnTo>
                  <a:pt x="146558" y="249745"/>
                </a:lnTo>
                <a:lnTo>
                  <a:pt x="149377" y="252450"/>
                </a:lnTo>
                <a:lnTo>
                  <a:pt x="149539" y="255596"/>
                </a:lnTo>
                <a:lnTo>
                  <a:pt x="149555" y="255892"/>
                </a:lnTo>
                <a:lnTo>
                  <a:pt x="149255" y="273606"/>
                </a:lnTo>
                <a:lnTo>
                  <a:pt x="133896" y="328574"/>
                </a:lnTo>
                <a:lnTo>
                  <a:pt x="114205" y="362936"/>
                </a:lnTo>
                <a:lnTo>
                  <a:pt x="87210" y="391764"/>
                </a:lnTo>
                <a:lnTo>
                  <a:pt x="52910" y="415061"/>
                </a:lnTo>
                <a:lnTo>
                  <a:pt x="11303" y="432828"/>
                </a:lnTo>
                <a:lnTo>
                  <a:pt x="7378" y="434136"/>
                </a:lnTo>
                <a:lnTo>
                  <a:pt x="4749" y="437845"/>
                </a:lnTo>
                <a:lnTo>
                  <a:pt x="4749" y="527900"/>
                </a:lnTo>
                <a:lnTo>
                  <a:pt x="10541" y="532523"/>
                </a:lnTo>
                <a:lnTo>
                  <a:pt x="72270" y="514472"/>
                </a:lnTo>
                <a:lnTo>
                  <a:pt x="121539" y="491463"/>
                </a:lnTo>
                <a:lnTo>
                  <a:pt x="164397" y="462098"/>
                </a:lnTo>
                <a:lnTo>
                  <a:pt x="200850" y="426377"/>
                </a:lnTo>
                <a:lnTo>
                  <a:pt x="225972" y="391198"/>
                </a:lnTo>
                <a:lnTo>
                  <a:pt x="245512" y="351009"/>
                </a:lnTo>
                <a:lnTo>
                  <a:pt x="259469" y="305809"/>
                </a:lnTo>
                <a:lnTo>
                  <a:pt x="267795" y="255892"/>
                </a:lnTo>
                <a:lnTo>
                  <a:pt x="267845" y="255596"/>
                </a:lnTo>
                <a:lnTo>
                  <a:pt x="270637" y="200367"/>
                </a:lnTo>
                <a:lnTo>
                  <a:pt x="270637" y="7429"/>
                </a:lnTo>
                <a:lnTo>
                  <a:pt x="263220" y="0"/>
                </a:lnTo>
                <a:close/>
              </a:path>
              <a:path w="609600" h="532764">
                <a:moveTo>
                  <a:pt x="556933" y="0"/>
                </a:moveTo>
                <a:lnTo>
                  <a:pt x="346354" y="0"/>
                </a:lnTo>
                <a:lnTo>
                  <a:pt x="338963" y="7391"/>
                </a:lnTo>
                <a:lnTo>
                  <a:pt x="338963" y="242328"/>
                </a:lnTo>
                <a:lnTo>
                  <a:pt x="346379" y="249745"/>
                </a:lnTo>
                <a:lnTo>
                  <a:pt x="485521" y="249745"/>
                </a:lnTo>
                <a:lnTo>
                  <a:pt x="488340" y="252450"/>
                </a:lnTo>
                <a:lnTo>
                  <a:pt x="488502" y="255596"/>
                </a:lnTo>
                <a:lnTo>
                  <a:pt x="488518" y="255892"/>
                </a:lnTo>
                <a:lnTo>
                  <a:pt x="488218" y="273606"/>
                </a:lnTo>
                <a:lnTo>
                  <a:pt x="472859" y="328574"/>
                </a:lnTo>
                <a:lnTo>
                  <a:pt x="453166" y="362936"/>
                </a:lnTo>
                <a:lnTo>
                  <a:pt x="426169" y="391764"/>
                </a:lnTo>
                <a:lnTo>
                  <a:pt x="391868" y="415061"/>
                </a:lnTo>
                <a:lnTo>
                  <a:pt x="350266" y="432828"/>
                </a:lnTo>
                <a:lnTo>
                  <a:pt x="346341" y="434136"/>
                </a:lnTo>
                <a:lnTo>
                  <a:pt x="343700" y="437845"/>
                </a:lnTo>
                <a:lnTo>
                  <a:pt x="343700" y="527900"/>
                </a:lnTo>
                <a:lnTo>
                  <a:pt x="349491" y="532523"/>
                </a:lnTo>
                <a:lnTo>
                  <a:pt x="411227" y="514472"/>
                </a:lnTo>
                <a:lnTo>
                  <a:pt x="460495" y="491463"/>
                </a:lnTo>
                <a:lnTo>
                  <a:pt x="503353" y="462098"/>
                </a:lnTo>
                <a:lnTo>
                  <a:pt x="539800" y="426377"/>
                </a:lnTo>
                <a:lnTo>
                  <a:pt x="564928" y="391198"/>
                </a:lnTo>
                <a:lnTo>
                  <a:pt x="584472" y="351009"/>
                </a:lnTo>
                <a:lnTo>
                  <a:pt x="598432" y="305809"/>
                </a:lnTo>
                <a:lnTo>
                  <a:pt x="606758" y="255892"/>
                </a:lnTo>
                <a:lnTo>
                  <a:pt x="606808" y="255596"/>
                </a:lnTo>
                <a:lnTo>
                  <a:pt x="609600" y="200367"/>
                </a:lnTo>
                <a:lnTo>
                  <a:pt x="609600" y="52666"/>
                </a:lnTo>
                <a:lnTo>
                  <a:pt x="605460" y="32168"/>
                </a:lnTo>
                <a:lnTo>
                  <a:pt x="594172" y="15427"/>
                </a:lnTo>
                <a:lnTo>
                  <a:pt x="577431" y="4139"/>
                </a:lnTo>
                <a:lnTo>
                  <a:pt x="556933" y="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6" name="object 6">
            <a:extLst>
              <a:ext uri="{FF2B5EF4-FFF2-40B4-BE49-F238E27FC236}">
                <a16:creationId xmlns:a16="http://schemas.microsoft.com/office/drawing/2014/main" id="{8C7D390D-34F2-BF26-7B89-B4B869EAB636}"/>
              </a:ext>
            </a:extLst>
          </p:cNvPr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24648" y="-9049"/>
            <a:ext cx="4167353" cy="68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8218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2233825-03B2-C3C1-E523-D3721FC09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4FA2C0EC-0708-75DD-5153-BCD34C4774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7" y="0"/>
            <a:ext cx="12188952" cy="6858351"/>
          </a:xfrm>
          <a:prstGeom prst="rect">
            <a:avLst/>
          </a:prstGeom>
        </p:spPr>
      </p:pic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D919ED4B-1C7F-1FFD-5348-80BE6B5503E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6389" y="3423186"/>
            <a:ext cx="1732482" cy="55399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3E73CB98-E2D8-72D3-1F98-BEC29236C086}"/>
              </a:ext>
            </a:extLst>
          </p:cNvPr>
          <p:cNvSpPr txBox="1">
            <a:spLocks noGrp="1"/>
          </p:cNvSpPr>
          <p:nvPr>
            <p:ph type="sldNum" sz="quarter" idx="4294967295"/>
          </p:nvPr>
        </p:nvSpPr>
        <p:spPr>
          <a:xfrm>
            <a:off x="11972925" y="7132638"/>
            <a:ext cx="219075" cy="1825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kern="0"/>
            </a:defPPr>
            <a:lvl1pPr>
              <a:defRPr sz="11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fld id="{81D60167-4931-47E6-BA6A-407CBD079E47}" type="slidenum">
              <a:rPr lang="en-AU" spc="-25" smtClean="0"/>
              <a:pPr marL="12700"/>
              <a:t>6</a:t>
            </a:fld>
            <a:endParaRPr spc="-22" dirty="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1395FE8-93FC-6BCA-2DC3-C3AF9D656832}"/>
              </a:ext>
            </a:extLst>
          </p:cNvPr>
          <p:cNvSpPr txBox="1"/>
          <p:nvPr/>
        </p:nvSpPr>
        <p:spPr>
          <a:xfrm>
            <a:off x="2831205" y="3363160"/>
            <a:ext cx="8915922" cy="126256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751"/>
              </a:spcBef>
            </a:pPr>
            <a:r>
              <a:rPr lang="en-AU" sz="2000" dirty="0">
                <a:latin typeface="+mj-lt"/>
                <a:cs typeface="Arial"/>
              </a:rPr>
              <a:t>About [Partner</a:t>
            </a:r>
            <a:r>
              <a:rPr lang="en-AU" sz="2000" spc="-35" dirty="0">
                <a:latin typeface="+mj-lt"/>
                <a:cs typeface="Arial"/>
              </a:rPr>
              <a:t> </a:t>
            </a:r>
            <a:r>
              <a:rPr lang="en-AU" sz="2000" dirty="0">
                <a:latin typeface="+mj-lt"/>
                <a:cs typeface="Arial"/>
              </a:rPr>
              <a:t>Name]</a:t>
            </a:r>
          </a:p>
          <a:p>
            <a:pPr marL="11215">
              <a:spcBef>
                <a:spcPts val="751"/>
              </a:spcBef>
            </a:pPr>
            <a:r>
              <a:rPr lang="en-AU" sz="1400" dirty="0">
                <a:cs typeface="Arial"/>
              </a:rPr>
              <a:t>As a Microsoft Solutions Partner specialising in cloud solutions, managed services, licensing and support, we work with organisations to optimise their Microsoft investments and support their growth.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87717C-1CE0-0592-EEDA-BB2AFEE976AB}"/>
              </a:ext>
            </a:extLst>
          </p:cNvPr>
          <p:cNvSpPr txBox="1"/>
          <p:nvPr/>
        </p:nvSpPr>
        <p:spPr>
          <a:xfrm>
            <a:off x="586388" y="529250"/>
            <a:ext cx="9053558" cy="52322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12700">
              <a:lnSpc>
                <a:spcPct val="85000"/>
              </a:lnSpc>
              <a:spcBef>
                <a:spcPts val="100"/>
              </a:spcBef>
            </a:pPr>
            <a:r>
              <a:rPr lang="en-AU" sz="4000" dirty="0">
                <a:gradFill>
                  <a:gsLst>
                    <a:gs pos="1000">
                      <a:srgbClr val="0078D4"/>
                    </a:gs>
                    <a:gs pos="47000">
                      <a:srgbClr val="C03BC4"/>
                    </a:gs>
                    <a:gs pos="100000">
                      <a:srgbClr val="F4364C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rPr>
              <a:t>Ready to make the shift?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5D29DC3D-3AE4-54F5-8966-A78DDFF668ED}"/>
              </a:ext>
            </a:extLst>
          </p:cNvPr>
          <p:cNvSpPr/>
          <p:nvPr/>
        </p:nvSpPr>
        <p:spPr>
          <a:xfrm>
            <a:off x="7094664" y="4889273"/>
            <a:ext cx="4652463" cy="1411242"/>
          </a:xfrm>
          <a:custGeom>
            <a:avLst/>
            <a:gdLst/>
            <a:ahLst/>
            <a:cxnLst/>
            <a:rect l="l" t="t" r="r" b="b"/>
            <a:pathLst>
              <a:path w="3232150" h="873125">
                <a:moveTo>
                  <a:pt x="3231603" y="0"/>
                </a:moveTo>
                <a:lnTo>
                  <a:pt x="0" y="0"/>
                </a:lnTo>
                <a:lnTo>
                  <a:pt x="0" y="872693"/>
                </a:lnTo>
                <a:lnTo>
                  <a:pt x="3231603" y="872693"/>
                </a:lnTo>
                <a:lnTo>
                  <a:pt x="3231603" y="0"/>
                </a:lnTo>
                <a:close/>
              </a:path>
            </a:pathLst>
          </a:custGeom>
          <a:solidFill>
            <a:srgbClr val="FFFFFF">
              <a:alpha val="55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17">
            <a:extLst>
              <a:ext uri="{FF2B5EF4-FFF2-40B4-BE49-F238E27FC236}">
                <a16:creationId xmlns:a16="http://schemas.microsoft.com/office/drawing/2014/main" id="{F7887055-2984-8E24-8CAC-87512963777F}"/>
              </a:ext>
            </a:extLst>
          </p:cNvPr>
          <p:cNvSpPr/>
          <p:nvPr/>
        </p:nvSpPr>
        <p:spPr>
          <a:xfrm>
            <a:off x="7217054" y="5023728"/>
            <a:ext cx="612775" cy="612775"/>
          </a:xfrm>
          <a:custGeom>
            <a:avLst/>
            <a:gdLst/>
            <a:ahLst/>
            <a:cxnLst/>
            <a:rect l="l" t="t" r="r" b="b"/>
            <a:pathLst>
              <a:path w="612775" h="612775">
                <a:moveTo>
                  <a:pt x="443191" y="297510"/>
                </a:moveTo>
                <a:lnTo>
                  <a:pt x="440715" y="291909"/>
                </a:lnTo>
                <a:lnTo>
                  <a:pt x="436359" y="287959"/>
                </a:lnTo>
                <a:lnTo>
                  <a:pt x="308457" y="171958"/>
                </a:lnTo>
                <a:lnTo>
                  <a:pt x="301358" y="167728"/>
                </a:lnTo>
                <a:lnTo>
                  <a:pt x="293446" y="166585"/>
                </a:lnTo>
                <a:lnTo>
                  <a:pt x="285699" y="168490"/>
                </a:lnTo>
                <a:lnTo>
                  <a:pt x="279044" y="173393"/>
                </a:lnTo>
                <a:lnTo>
                  <a:pt x="274815" y="180505"/>
                </a:lnTo>
                <a:lnTo>
                  <a:pt x="273672" y="188404"/>
                </a:lnTo>
                <a:lnTo>
                  <a:pt x="275577" y="196151"/>
                </a:lnTo>
                <a:lnTo>
                  <a:pt x="280479" y="202806"/>
                </a:lnTo>
                <a:lnTo>
                  <a:pt x="368414" y="282562"/>
                </a:lnTo>
                <a:lnTo>
                  <a:pt x="163601" y="282562"/>
                </a:lnTo>
                <a:lnTo>
                  <a:pt x="155498" y="284200"/>
                </a:lnTo>
                <a:lnTo>
                  <a:pt x="148869" y="288671"/>
                </a:lnTo>
                <a:lnTo>
                  <a:pt x="144411" y="295287"/>
                </a:lnTo>
                <a:lnTo>
                  <a:pt x="142773" y="303377"/>
                </a:lnTo>
                <a:lnTo>
                  <a:pt x="144411" y="311492"/>
                </a:lnTo>
                <a:lnTo>
                  <a:pt x="148869" y="318109"/>
                </a:lnTo>
                <a:lnTo>
                  <a:pt x="155498" y="322580"/>
                </a:lnTo>
                <a:lnTo>
                  <a:pt x="163601" y="324205"/>
                </a:lnTo>
                <a:lnTo>
                  <a:pt x="368414" y="324205"/>
                </a:lnTo>
                <a:lnTo>
                  <a:pt x="280479" y="403961"/>
                </a:lnTo>
                <a:lnTo>
                  <a:pt x="275577" y="410616"/>
                </a:lnTo>
                <a:lnTo>
                  <a:pt x="273672" y="418376"/>
                </a:lnTo>
                <a:lnTo>
                  <a:pt x="274815" y="426275"/>
                </a:lnTo>
                <a:lnTo>
                  <a:pt x="279044" y="433374"/>
                </a:lnTo>
                <a:lnTo>
                  <a:pt x="283159" y="437908"/>
                </a:lnTo>
                <a:lnTo>
                  <a:pt x="288798" y="440207"/>
                </a:lnTo>
                <a:lnTo>
                  <a:pt x="299466" y="440207"/>
                </a:lnTo>
                <a:lnTo>
                  <a:pt x="304469" y="438416"/>
                </a:lnTo>
                <a:lnTo>
                  <a:pt x="440715" y="314858"/>
                </a:lnTo>
                <a:lnTo>
                  <a:pt x="443191" y="309257"/>
                </a:lnTo>
                <a:lnTo>
                  <a:pt x="443191" y="297510"/>
                </a:lnTo>
                <a:close/>
              </a:path>
              <a:path w="612775" h="612775">
                <a:moveTo>
                  <a:pt x="612724" y="306362"/>
                </a:moveTo>
                <a:lnTo>
                  <a:pt x="608711" y="256743"/>
                </a:lnTo>
                <a:lnTo>
                  <a:pt x="597090" y="209638"/>
                </a:lnTo>
                <a:lnTo>
                  <a:pt x="578485" y="165696"/>
                </a:lnTo>
                <a:lnTo>
                  <a:pt x="571080" y="153784"/>
                </a:lnTo>
                <a:lnTo>
                  <a:pt x="571080" y="306362"/>
                </a:lnTo>
                <a:lnTo>
                  <a:pt x="566813" y="353885"/>
                </a:lnTo>
                <a:lnTo>
                  <a:pt x="554494" y="398640"/>
                </a:lnTo>
                <a:lnTo>
                  <a:pt x="534898" y="439864"/>
                </a:lnTo>
                <a:lnTo>
                  <a:pt x="508749" y="476821"/>
                </a:lnTo>
                <a:lnTo>
                  <a:pt x="476821" y="508749"/>
                </a:lnTo>
                <a:lnTo>
                  <a:pt x="439877" y="534885"/>
                </a:lnTo>
                <a:lnTo>
                  <a:pt x="398640" y="554494"/>
                </a:lnTo>
                <a:lnTo>
                  <a:pt x="353885" y="566813"/>
                </a:lnTo>
                <a:lnTo>
                  <a:pt x="306362" y="571080"/>
                </a:lnTo>
                <a:lnTo>
                  <a:pt x="258838" y="566813"/>
                </a:lnTo>
                <a:lnTo>
                  <a:pt x="214083" y="554494"/>
                </a:lnTo>
                <a:lnTo>
                  <a:pt x="172859" y="534885"/>
                </a:lnTo>
                <a:lnTo>
                  <a:pt x="135902" y="508749"/>
                </a:lnTo>
                <a:lnTo>
                  <a:pt x="103974" y="476821"/>
                </a:lnTo>
                <a:lnTo>
                  <a:pt x="77838" y="439864"/>
                </a:lnTo>
                <a:lnTo>
                  <a:pt x="58229" y="398640"/>
                </a:lnTo>
                <a:lnTo>
                  <a:pt x="45923" y="353885"/>
                </a:lnTo>
                <a:lnTo>
                  <a:pt x="41643" y="306362"/>
                </a:lnTo>
                <a:lnTo>
                  <a:pt x="45923" y="258838"/>
                </a:lnTo>
                <a:lnTo>
                  <a:pt x="58229" y="214083"/>
                </a:lnTo>
                <a:lnTo>
                  <a:pt x="77838" y="172859"/>
                </a:lnTo>
                <a:lnTo>
                  <a:pt x="103974" y="135902"/>
                </a:lnTo>
                <a:lnTo>
                  <a:pt x="135902" y="103974"/>
                </a:lnTo>
                <a:lnTo>
                  <a:pt x="172859" y="77838"/>
                </a:lnTo>
                <a:lnTo>
                  <a:pt x="214083" y="58229"/>
                </a:lnTo>
                <a:lnTo>
                  <a:pt x="258838" y="45923"/>
                </a:lnTo>
                <a:lnTo>
                  <a:pt x="306362" y="41643"/>
                </a:lnTo>
                <a:lnTo>
                  <a:pt x="353885" y="45923"/>
                </a:lnTo>
                <a:lnTo>
                  <a:pt x="398640" y="58229"/>
                </a:lnTo>
                <a:lnTo>
                  <a:pt x="439877" y="77838"/>
                </a:lnTo>
                <a:lnTo>
                  <a:pt x="476821" y="103974"/>
                </a:lnTo>
                <a:lnTo>
                  <a:pt x="508749" y="135902"/>
                </a:lnTo>
                <a:lnTo>
                  <a:pt x="534898" y="172859"/>
                </a:lnTo>
                <a:lnTo>
                  <a:pt x="554494" y="214083"/>
                </a:lnTo>
                <a:lnTo>
                  <a:pt x="566813" y="258838"/>
                </a:lnTo>
                <a:lnTo>
                  <a:pt x="571080" y="306362"/>
                </a:lnTo>
                <a:lnTo>
                  <a:pt x="571080" y="153784"/>
                </a:lnTo>
                <a:lnTo>
                  <a:pt x="522897" y="89839"/>
                </a:lnTo>
                <a:lnTo>
                  <a:pt x="487184" y="59194"/>
                </a:lnTo>
                <a:lnTo>
                  <a:pt x="447040" y="34251"/>
                </a:lnTo>
                <a:lnTo>
                  <a:pt x="403098" y="15646"/>
                </a:lnTo>
                <a:lnTo>
                  <a:pt x="355993" y="4013"/>
                </a:lnTo>
                <a:lnTo>
                  <a:pt x="306362" y="0"/>
                </a:lnTo>
                <a:lnTo>
                  <a:pt x="256743" y="4013"/>
                </a:lnTo>
                <a:lnTo>
                  <a:pt x="209638" y="15646"/>
                </a:lnTo>
                <a:lnTo>
                  <a:pt x="165696" y="34251"/>
                </a:lnTo>
                <a:lnTo>
                  <a:pt x="125552" y="59194"/>
                </a:lnTo>
                <a:lnTo>
                  <a:pt x="89839" y="89839"/>
                </a:lnTo>
                <a:lnTo>
                  <a:pt x="59194" y="125552"/>
                </a:lnTo>
                <a:lnTo>
                  <a:pt x="34251" y="165696"/>
                </a:lnTo>
                <a:lnTo>
                  <a:pt x="15646" y="209638"/>
                </a:lnTo>
                <a:lnTo>
                  <a:pt x="4025" y="256743"/>
                </a:lnTo>
                <a:lnTo>
                  <a:pt x="0" y="306362"/>
                </a:lnTo>
                <a:lnTo>
                  <a:pt x="4025" y="355993"/>
                </a:lnTo>
                <a:lnTo>
                  <a:pt x="15646" y="403098"/>
                </a:lnTo>
                <a:lnTo>
                  <a:pt x="34251" y="447040"/>
                </a:lnTo>
                <a:lnTo>
                  <a:pt x="59194" y="487184"/>
                </a:lnTo>
                <a:lnTo>
                  <a:pt x="89839" y="522897"/>
                </a:lnTo>
                <a:lnTo>
                  <a:pt x="125552" y="553542"/>
                </a:lnTo>
                <a:lnTo>
                  <a:pt x="165696" y="578485"/>
                </a:lnTo>
                <a:lnTo>
                  <a:pt x="209638" y="597077"/>
                </a:lnTo>
                <a:lnTo>
                  <a:pt x="256743" y="608711"/>
                </a:lnTo>
                <a:lnTo>
                  <a:pt x="306362" y="612724"/>
                </a:lnTo>
                <a:lnTo>
                  <a:pt x="355993" y="608711"/>
                </a:lnTo>
                <a:lnTo>
                  <a:pt x="403098" y="597077"/>
                </a:lnTo>
                <a:lnTo>
                  <a:pt x="447040" y="578485"/>
                </a:lnTo>
                <a:lnTo>
                  <a:pt x="458952" y="571080"/>
                </a:lnTo>
                <a:lnTo>
                  <a:pt x="487184" y="553542"/>
                </a:lnTo>
                <a:lnTo>
                  <a:pt x="522897" y="522897"/>
                </a:lnTo>
                <a:lnTo>
                  <a:pt x="553542" y="487184"/>
                </a:lnTo>
                <a:lnTo>
                  <a:pt x="578485" y="447040"/>
                </a:lnTo>
                <a:lnTo>
                  <a:pt x="597090" y="403098"/>
                </a:lnTo>
                <a:lnTo>
                  <a:pt x="608711" y="355993"/>
                </a:lnTo>
                <a:lnTo>
                  <a:pt x="612724" y="306362"/>
                </a:lnTo>
                <a:close/>
              </a:path>
            </a:pathLst>
          </a:custGeom>
          <a:solidFill>
            <a:srgbClr val="0078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818263F3-85FA-0A67-F604-DCBAFAF0AE4E}"/>
              </a:ext>
            </a:extLst>
          </p:cNvPr>
          <p:cNvSpPr txBox="1"/>
          <p:nvPr/>
        </p:nvSpPr>
        <p:spPr>
          <a:xfrm>
            <a:off x="7911107" y="4994038"/>
            <a:ext cx="3836020" cy="124072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90000" rIns="90000" bIns="90000" rtlCol="0">
            <a:noAutofit/>
          </a:bodyPr>
          <a:lstStyle/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latin typeface="+mj-lt"/>
                <a:cs typeface="Arial"/>
              </a:rPr>
              <a:t>Get</a:t>
            </a:r>
            <a:r>
              <a:rPr lang="en-AU" sz="1400" spc="-13" dirty="0">
                <a:latin typeface="+mj-lt"/>
                <a:cs typeface="Arial"/>
              </a:rPr>
              <a:t> </a:t>
            </a:r>
            <a:r>
              <a:rPr lang="en-AU" sz="1400" dirty="0">
                <a:latin typeface="+mj-lt"/>
                <a:cs typeface="Arial"/>
              </a:rPr>
              <a:t>in</a:t>
            </a:r>
            <a:r>
              <a:rPr lang="en-AU" sz="1400" spc="-18" dirty="0">
                <a:latin typeface="+mj-lt"/>
                <a:cs typeface="Arial"/>
              </a:rPr>
              <a:t> </a:t>
            </a:r>
            <a:r>
              <a:rPr lang="en-AU" sz="1400" spc="-9" dirty="0">
                <a:latin typeface="+mj-lt"/>
                <a:cs typeface="Arial"/>
              </a:rPr>
              <a:t>touch</a:t>
            </a:r>
            <a:endParaRPr lang="en-AU" sz="1400" dirty="0">
              <a:latin typeface="+mj-lt"/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cs typeface="Arial"/>
              </a:rPr>
              <a:t>[Contact</a:t>
            </a:r>
            <a:r>
              <a:rPr lang="en-AU" sz="1400" spc="-35" dirty="0">
                <a:cs typeface="Arial"/>
              </a:rPr>
              <a:t> </a:t>
            </a:r>
            <a:r>
              <a:rPr lang="en-AU" sz="1400" dirty="0">
                <a:cs typeface="Arial"/>
              </a:rPr>
              <a:t>Name,</a:t>
            </a:r>
            <a:r>
              <a:rPr lang="en-AU" sz="1400" spc="-35" dirty="0">
                <a:cs typeface="Arial"/>
              </a:rPr>
              <a:t> </a:t>
            </a:r>
            <a:r>
              <a:rPr lang="en-AU" sz="1400" spc="-9" dirty="0">
                <a:cs typeface="Arial"/>
              </a:rPr>
              <a:t>Title]</a:t>
            </a:r>
            <a:endParaRPr lang="en-AU" sz="1400" dirty="0">
              <a:cs typeface="Arial"/>
            </a:endParaRP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dirty="0">
                <a:cs typeface="Arial"/>
              </a:rPr>
              <a:t>[Email]</a:t>
            </a:r>
            <a:r>
              <a:rPr lang="en-AU" sz="1400" spc="-31" dirty="0">
                <a:cs typeface="Arial"/>
              </a:rPr>
              <a:t> </a:t>
            </a:r>
          </a:p>
          <a:p>
            <a:pPr>
              <a:lnSpc>
                <a:spcPts val="1055"/>
              </a:lnSpc>
              <a:spcBef>
                <a:spcPts val="600"/>
              </a:spcBef>
            </a:pPr>
            <a:r>
              <a:rPr lang="en-AU" sz="1400" spc="-9" dirty="0">
                <a:cs typeface="Arial"/>
              </a:rPr>
              <a:t>[Phone]</a:t>
            </a:r>
            <a:endParaRPr lang="en-AU" sz="1400" dirty="0">
              <a:cs typeface="Arial"/>
            </a:endParaRPr>
          </a:p>
          <a:p>
            <a:pPr marL="11215">
              <a:spcBef>
                <a:spcPts val="600"/>
              </a:spcBef>
            </a:pPr>
            <a:r>
              <a:rPr lang="en-AU" sz="1400" dirty="0">
                <a:cs typeface="Arial"/>
              </a:rPr>
              <a:t>Learn</a:t>
            </a:r>
            <a:r>
              <a:rPr lang="en-AU" sz="1400" spc="-31" dirty="0">
                <a:cs typeface="Arial"/>
              </a:rPr>
              <a:t> </a:t>
            </a:r>
            <a:r>
              <a:rPr lang="en-AU" sz="1400" dirty="0">
                <a:cs typeface="Arial"/>
              </a:rPr>
              <a:t>more</a:t>
            </a:r>
            <a:r>
              <a:rPr lang="en-AU" sz="1400" spc="-26" dirty="0">
                <a:cs typeface="Arial"/>
              </a:rPr>
              <a:t> </a:t>
            </a:r>
            <a:r>
              <a:rPr lang="en-AU" sz="1400" spc="-22" dirty="0">
                <a:cs typeface="Arial"/>
              </a:rPr>
              <a:t>at: </a:t>
            </a:r>
            <a:r>
              <a:rPr lang="en-AU" sz="1400" spc="-9" dirty="0">
                <a:latin typeface="+mj-lt"/>
                <a:cs typeface="Segoe UI Semibold" panose="020B0502040204020203" pitchFamily="34" charset="0"/>
              </a:rPr>
              <a:t>[Website]</a:t>
            </a:r>
            <a:endParaRPr lang="en-AU" sz="1400" dirty="0">
              <a:latin typeface="+mj-lt"/>
              <a:cs typeface="Segoe UI Semibold" panose="020B05020402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FE535C-831C-B624-8F76-53D0D74AF571}"/>
              </a:ext>
            </a:extLst>
          </p:cNvPr>
          <p:cNvSpPr txBox="1"/>
          <p:nvPr/>
        </p:nvSpPr>
        <p:spPr>
          <a:xfrm>
            <a:off x="2822759" y="4625720"/>
            <a:ext cx="4144632" cy="1703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215">
              <a:spcBef>
                <a:spcPts val="751"/>
              </a:spcBef>
            </a:pPr>
            <a:r>
              <a:rPr lang="en-AU" sz="1400" b="1" dirty="0">
                <a:cs typeface="Arial"/>
              </a:rPr>
              <a:t>Why work with us?</a:t>
            </a:r>
          </a:p>
          <a:p>
            <a:pPr marL="177800" indent="-166688">
              <a:spcBef>
                <a:spcPts val="751"/>
              </a:spcBef>
              <a:buFont typeface="Arial" panose="020B0604020202020204" pitchFamily="34" charset="0"/>
              <a:buChar char="•"/>
            </a:pPr>
            <a:r>
              <a:rPr lang="en-AU" sz="1400" dirty="0">
                <a:cs typeface="Arial"/>
              </a:rPr>
              <a:t>Local team with deep Microsoft expertise</a:t>
            </a:r>
          </a:p>
          <a:p>
            <a:pPr marL="177800" indent="-166688">
              <a:buFont typeface="Arial" panose="020B0604020202020204" pitchFamily="34" charset="0"/>
              <a:buChar char="•"/>
            </a:pPr>
            <a:r>
              <a:rPr lang="en-AU" sz="1400" dirty="0">
                <a:cs typeface="Arial"/>
              </a:rPr>
              <a:t>Proven track record in cloud migration and optimisation</a:t>
            </a:r>
          </a:p>
          <a:p>
            <a:pPr marL="177800" indent="-166688">
              <a:buFont typeface="Arial" panose="020B0604020202020204" pitchFamily="34" charset="0"/>
              <a:buChar char="•"/>
            </a:pPr>
            <a:r>
              <a:rPr lang="en-AU" sz="1400" dirty="0">
                <a:cs typeface="Arial"/>
              </a:rPr>
              <a:t>Dedicated support and ongoing strategic guidance</a:t>
            </a:r>
          </a:p>
          <a:p>
            <a:pPr marL="177800" indent="-166688">
              <a:buFont typeface="Arial" panose="020B0604020202020204" pitchFamily="34" charset="0"/>
              <a:buChar char="•"/>
            </a:pPr>
            <a:r>
              <a:rPr lang="en-AU" sz="1400" dirty="0">
                <a:cs typeface="Arial"/>
              </a:rPr>
              <a:t>[Customise or add your own bullets]</a:t>
            </a: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61EDC472-C671-B36C-5DB3-667DFB8EFA6D}"/>
              </a:ext>
            </a:extLst>
          </p:cNvPr>
          <p:cNvSpPr txBox="1"/>
          <p:nvPr/>
        </p:nvSpPr>
        <p:spPr>
          <a:xfrm>
            <a:off x="2831205" y="1496655"/>
            <a:ext cx="8635259" cy="15261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215">
              <a:spcBef>
                <a:spcPts val="751"/>
              </a:spcBef>
            </a:pPr>
            <a:r>
              <a:rPr lang="en-AU" sz="2000" dirty="0">
                <a:latin typeface="+mj-lt"/>
                <a:cs typeface="Arial"/>
              </a:rPr>
              <a:t>Let’s start with a licensing health check.</a:t>
            </a:r>
          </a:p>
          <a:p>
            <a:pPr marL="11215">
              <a:spcBef>
                <a:spcPts val="751"/>
              </a:spcBef>
            </a:pPr>
            <a:r>
              <a:rPr lang="en-AU" sz="1400" dirty="0">
                <a:cs typeface="Arial"/>
              </a:rPr>
              <a:t>We'll review your current setup, identify optimisation opportunities and show you what CSP licensing could look like for your organisation.</a:t>
            </a:r>
          </a:p>
          <a:p>
            <a:pPr marL="11215">
              <a:spcBef>
                <a:spcPts val="751"/>
              </a:spcBef>
            </a:pPr>
            <a:endParaRPr lang="en-AU" sz="1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4001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Azure 2023 Template">
  <a:themeElements>
    <a:clrScheme name="Custom 4">
      <a:dk1>
        <a:srgbClr val="000000"/>
      </a:dk1>
      <a:lt1>
        <a:srgbClr val="FFFFFF"/>
      </a:lt1>
      <a:dk2>
        <a:srgbClr val="0078D4"/>
      </a:dk2>
      <a:lt2>
        <a:srgbClr val="E8E6DF"/>
      </a:lt2>
      <a:accent1>
        <a:srgbClr val="0078D4"/>
      </a:accent1>
      <a:accent2>
        <a:srgbClr val="2A446F"/>
      </a:accent2>
      <a:accent3>
        <a:srgbClr val="49C5B1"/>
      </a:accent3>
      <a:accent4>
        <a:srgbClr val="8DE971"/>
      </a:accent4>
      <a:accent5>
        <a:srgbClr val="F4364F"/>
      </a:accent5>
      <a:accent6>
        <a:srgbClr val="C03BC4"/>
      </a:accent6>
      <a:hlink>
        <a:srgbClr val="091F2C"/>
      </a:hlink>
      <a:folHlink>
        <a:srgbClr val="091F2C"/>
      </a:folHlink>
    </a:clrScheme>
    <a:fontScheme name="Custom 4">
      <a:majorFont>
        <a:latin typeface="Segoe Sans Text Semibold"/>
        <a:ea typeface=""/>
        <a:cs typeface=""/>
      </a:majorFont>
      <a:minorFont>
        <a:latin typeface="Segoe Sans Tex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algn="l" defTabSz="932472" fontAlgn="base">
          <a:spcBef>
            <a:spcPct val="0"/>
          </a:spcBef>
          <a:spcAft>
            <a:spcPct val="0"/>
          </a:spcAft>
          <a:defRPr sz="2000" dirty="0" err="1" smtClean="0">
            <a:solidFill>
              <a:srgbClr val="FFFFFF"/>
            </a:soli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 w="lg" len="med"/>
          <a:tailEnd type="non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err="1" smtClean="0"/>
        </a:defPPr>
      </a:lstStyle>
    </a:txDef>
  </a:objectDefaults>
  <a:extraClrSchemeLst/>
  <a:custClrLst>
    <a:custClr name="Light Brown">
      <a:srgbClr val="E1D3C7"/>
    </a:custClr>
    <a:custClr name="Light Yellow">
      <a:srgbClr val="FFE399"/>
    </a:custClr>
    <a:custClr name="Light Orange">
      <a:srgbClr val="FFA38B"/>
    </a:custClr>
    <a:custClr name="Light Red">
      <a:srgbClr val="FFB3BB"/>
    </a:custClr>
    <a:custClr name="Light Magenta">
      <a:srgbClr val="D59ED7"/>
    </a:custClr>
    <a:custClr name="Light Purple">
      <a:srgbClr val="C5B4E3"/>
    </a:custClr>
    <a:custClr name="Light Blue">
      <a:srgbClr val="8DC8E8"/>
    </a:custClr>
    <a:custClr name="Light Teal">
      <a:srgbClr val="B9DCD2"/>
    </a:custClr>
    <a:custClr name="Light Green">
      <a:srgbClr val="D4EC8E"/>
    </a:custClr>
    <a:custClr name="Blue Black">
      <a:srgbClr val="091F2C"/>
    </a:custClr>
    <a:custClr name="Brown">
      <a:srgbClr val="BF9474"/>
    </a:custClr>
    <a:custClr name="Yellow">
      <a:srgbClr val="FFB900"/>
    </a:custClr>
    <a:custClr name="Orange">
      <a:srgbClr val="FF5C39"/>
    </a:custClr>
    <a:custClr name="Red">
      <a:srgbClr val="F4364C"/>
    </a:custClr>
    <a:custClr name="Magenta">
      <a:srgbClr val="C03BC4"/>
    </a:custClr>
    <a:custClr name="Purple">
      <a:srgbClr val="8661C5"/>
    </a:custClr>
    <a:custClr name="Blue">
      <a:srgbClr val="0078D4"/>
    </a:custClr>
    <a:custClr name="Teal">
      <a:srgbClr val="49C5B1"/>
    </a:custClr>
    <a:custClr name="Green">
      <a:srgbClr val="8DE971"/>
    </a:custClr>
    <a:custClr name="Rich Black">
      <a:srgbClr val="000000"/>
    </a:custClr>
    <a:custClr name="Dark Brown">
      <a:srgbClr val="5C4738"/>
    </a:custClr>
    <a:custClr name="Dark Yellow">
      <a:srgbClr val="7F5A1A"/>
    </a:custClr>
    <a:custClr name="Dark Orange">
      <a:srgbClr val="73391D"/>
    </a:custClr>
    <a:custClr name="Dark Red">
      <a:srgbClr val="73262F"/>
    </a:custClr>
    <a:custClr name="Dark Magenta">
      <a:srgbClr val="702573"/>
    </a:custClr>
    <a:custClr name="Dark Purple">
      <a:srgbClr val="463668"/>
    </a:custClr>
    <a:custClr name="Dark Blue">
      <a:srgbClr val="2A446F"/>
    </a:custClr>
    <a:custClr name="Dark Teal">
      <a:srgbClr val="225B62"/>
    </a:custClr>
    <a:custClr name="Dark Green">
      <a:srgbClr val="07641D"/>
    </a:custClr>
    <a:custClr name="Brown Black">
      <a:srgbClr val="291817"/>
    </a:custClr>
    <a:custClr name="Pure White">
      <a:srgbClr val="FFFFFF"/>
    </a:custClr>
    <a:custClr name="Off White">
      <a:srgbClr val="F4F3F5"/>
    </a:custClr>
    <a:custClr name="Warm White">
      <a:srgbClr val="FFF8F3"/>
    </a:custClr>
    <a:custClr name="Warm Light Gray">
      <a:srgbClr val="E8E6DF"/>
    </a:custClr>
    <a:custClr name="Mid Gray">
      <a:srgbClr val="D7D2CB"/>
    </a:custClr>
    <a:custClr name="Warm Gray">
      <a:srgbClr val="8C8279"/>
    </a:custClr>
    <a:custClr name="Light Gray">
      <a:srgbClr val="D9D9D6"/>
    </a:custClr>
    <a:custClr name="Cool Gray">
      <a:srgbClr val="B1B3B3"/>
    </a:custClr>
    <a:custClr name="Dark Gray">
      <a:srgbClr val="454142"/>
    </a:custClr>
    <a:custClr name="Pure White">
      <a:srgbClr val="FFFFFF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  <a:custClr name="Blank">
      <a:srgbClr val="F0F0F0"/>
    </a:custClr>
  </a:custClrLst>
  <a:extLst>
    <a:ext uri="{05A4C25C-085E-4340-85A3-A5531E510DB2}">
      <thm15:themeFamily xmlns:thm15="http://schemas.microsoft.com/office/thememl/2012/main" name="Presentation1" id="{662DC8C9-CFC0-405F-82A1-B248626FCAE6}" vid="{49C91371-712F-49B7-AFEB-59DA86371D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custClrLst>
    <a:custClr name="Light Orange">
      <a:srgbClr val="FF9349"/>
    </a:custClr>
    <a:custClr name="Light Yellow">
      <a:srgbClr val="FEF000"/>
    </a:custClr>
    <a:custClr name="Light Green">
      <a:srgbClr val="9BF00B"/>
    </a:custClr>
    <a:custClr name="Light Teal">
      <a:srgbClr val="30E5D0"/>
    </a:custClr>
    <a:custClr name="Light Blue">
      <a:srgbClr val="50E6FF"/>
    </a:custClr>
    <a:custClr name="Light Purple">
      <a:srgbClr val="D59DFF"/>
    </a:custClr>
    <a:custClr name="White">
      <a:srgbClr val="FFFFFF"/>
    </a:custClr>
    <a:custClr name="Extra Light Gray">
      <a:srgbClr val="F2F2F2"/>
    </a:custClr>
    <a:custClr name="Light Gray">
      <a:srgbClr val="E6E6E6"/>
    </a:custClr>
    <a:custClr name="Gray">
      <a:srgbClr val="D2D2D2"/>
    </a:custClr>
    <a:custClr name="Orange">
      <a:srgbClr val="D83B01"/>
    </a:custClr>
    <a:custClr name="Yellow">
      <a:srgbClr val="FFB900"/>
    </a:custClr>
    <a:custClr name="Green">
      <a:srgbClr val="107C10"/>
    </a:custClr>
    <a:custClr name="Teal">
      <a:srgbClr val="008575"/>
    </a:custClr>
    <a:custClr name="Blue">
      <a:srgbClr val="0078D4"/>
    </a:custClr>
    <a:custClr name="Purple">
      <a:srgbClr val="8661C5"/>
    </a:custClr>
    <a:custClr name="Mid Gray">
      <a:srgbClr val="737373"/>
    </a:custClr>
    <a:custClr name="Dark Gray">
      <a:srgbClr val="505050"/>
    </a:custClr>
    <a:custClr name="Extra Dark Gray">
      <a:srgbClr val="2F2F2F"/>
    </a:custClr>
    <a:custClr name="Rick Black">
      <a:srgbClr val="000000"/>
    </a:custClr>
    <a:custClr name="Dark Orange">
      <a:srgbClr val="6B2929"/>
    </a:custClr>
    <a:custClr name="Dark Yellow">
      <a:srgbClr val="6A4B16"/>
    </a:custClr>
    <a:custClr name="Dark Green">
      <a:srgbClr val="054B16"/>
    </a:custClr>
    <a:custClr name="Dark Teal">
      <a:srgbClr val="274B47"/>
    </a:custClr>
    <a:custClr name="Dark Blue">
      <a:srgbClr val="243A5E"/>
    </a:custClr>
    <a:custClr name="Dark Purple">
      <a:srgbClr val="3B2E58"/>
    </a:custClr>
  </a:custClr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CE9D3728B5814FB45CEFA044557808" ma:contentTypeVersion="19" ma:contentTypeDescription="Create a new document." ma:contentTypeScope="" ma:versionID="4692ee130bc045de51b4b236dc23a2cd">
  <xsd:schema xmlns:xsd="http://www.w3.org/2001/XMLSchema" xmlns:xs="http://www.w3.org/2001/XMLSchema" xmlns:p="http://schemas.microsoft.com/office/2006/metadata/properties" xmlns:ns2="097bb821-340d-4a6b-ab9d-4a4be84d8d64" xmlns:ns3="c8e5ee5f-cdc9-400e-abeb-489c00a90ce7" targetNamespace="http://schemas.microsoft.com/office/2006/metadata/properties" ma:root="true" ma:fieldsID="8a27b8920a3e61bc2ec54b930ad4d0d8" ns2:_="" ns3:_="">
    <xsd:import namespace="097bb821-340d-4a6b-ab9d-4a4be84d8d64"/>
    <xsd:import namespace="c8e5ee5f-cdc9-400e-abeb-489c00a90c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bb821-340d-4a6b-ab9d-4a4be84d8d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28fa2c3-b102-4787-8df5-b23ef8e8fe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5ee5f-cdc9-400e-abeb-489c00a90ce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d36cde7-d4b7-4e1e-aa86-3e0e18ed58bf}" ma:internalName="TaxCatchAll" ma:showField="CatchAllData" ma:web="c8e5ee5f-cdc9-400e-abeb-489c00a90c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5ee5f-cdc9-400e-abeb-489c00a90ce7" xsi:nil="true"/>
    <MediaServiceKeyPoints xmlns="097bb821-340d-4a6b-ab9d-4a4be84d8d64" xsi:nil="true"/>
    <lcf76f155ced4ddcb4097134ff3c332f xmlns="097bb821-340d-4a6b-ab9d-4a4be84d8d64">
      <Terms xmlns="http://schemas.microsoft.com/office/infopath/2007/PartnerControls"/>
    </lcf76f155ced4ddcb4097134ff3c332f>
    <SharedWithUsers xmlns="c8e5ee5f-cdc9-400e-abeb-489c00a90ce7">
      <UserInfo>
        <DisplayName>Brand Central Administrators</DisplayName>
        <AccountId>2570</AccountId>
        <AccountType/>
      </UserInfo>
      <UserInfo>
        <DisplayName>Teresa Conte</DisplayName>
        <AccountId>563</AccountId>
        <AccountType/>
      </UserInfo>
      <UserInfo>
        <DisplayName>Nannette Sperling (Synaxis Corporation)</DisplayName>
        <AccountId>565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58FDAC0-319D-4A54-8D8E-1D42CB1F80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B613EF-7ACC-464B-A502-47363FD2973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bb821-340d-4a6b-ab9d-4a4be84d8d64"/>
    <ds:schemaRef ds:uri="c8e5ee5f-cdc9-400e-abeb-489c00a90c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0F116-B58F-4255-B05B-DA3808E0E5C6}">
  <ds:schemaRefs>
    <ds:schemaRef ds:uri="http://purl.org/dc/elements/1.1/"/>
    <ds:schemaRef ds:uri="ebe725d4-5a61-4827-9af4-da8e7f768b99"/>
    <ds:schemaRef ds:uri="http://schemas.microsoft.com/sharepoint/v3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30e9df3-be65-4c73-a93b-d1236ebd677e"/>
    <ds:schemaRef ds:uri="a647c833-fbf3-42d0-9d1a-fdc4c4d8b08f"/>
    <ds:schemaRef ds:uri="http://purl.org/dc/dcmitype/"/>
    <ds:schemaRef ds:uri="255e9135-acb6-413d-8014-3858207eab07"/>
    <ds:schemaRef ds:uri="a4494d7a-ad2c-4b11-8dea-280127f8418e"/>
    <ds:schemaRef ds:uri="fdddb3d6-5bd7-4379-986a-b69d31005687"/>
    <ds:schemaRef ds:uri="912a965b-18ab-48f9-afa9-986d97207d9f"/>
    <ds:schemaRef ds:uri="c8e5ee5f-cdc9-400e-abeb-489c00a90ce7"/>
    <ds:schemaRef ds:uri="097bb821-340d-4a6b-ab9d-4a4be84d8d64"/>
  </ds:schemaRefs>
</ds:datastoreItem>
</file>

<file path=docMetadata/LabelInfo.xml><?xml version="1.0" encoding="utf-8"?>
<clbl:labelList xmlns:clbl="http://schemas.microsoft.com/office/2020/mipLabelMetadata">
  <clbl:label id="{f2cd219a-7fef-4855-86b9-76cef3de89bd}" enabled="1" method="Standard" siteId="{6e417ab3-58de-417d-9aaa-da5837716c4c}" contentBits="0" removed="0"/>
  <clbl:label id="{f42aa342-8706-4288-bd11-ebb85995028c}" enabled="1" method="Privilege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Azure 2023 Template</Template>
  <TotalTime>1866</TotalTime>
  <Words>798</Words>
  <Application>Microsoft Office PowerPoint</Application>
  <PresentationFormat>Widescreen</PresentationFormat>
  <Paragraphs>93</Paragraphs>
  <Slides>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Azure 2023 Template</vt:lpstr>
      <vt:lpstr>Packed with flexibility, value and support</vt:lpstr>
      <vt:lpstr> What CSP gives you</vt:lpstr>
      <vt:lpstr>If you’re on an Enterprise Agreement (EA)</vt:lpstr>
      <vt:lpstr>PowerPoint Presentation</vt:lpstr>
      <vt:lpstr> The right move at the right time</vt:lpstr>
      <vt:lpstr>PowerPoint Presentation</vt:lpstr>
    </vt:vector>
  </TitlesOfParts>
  <Manager>&lt;Comms manager name here&gt;</Manager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&lt;Event name&gt;</dc:subject>
  <dc:creator>Mark Brewster</dc:creator>
  <cp:keywords/>
  <dc:description/>
  <cp:lastModifiedBy>Sonya Aboudargham</cp:lastModifiedBy>
  <cp:revision>69</cp:revision>
  <cp:lastPrinted>2023-02-15T20:48:24Z</cp:lastPrinted>
  <dcterms:created xsi:type="dcterms:W3CDTF">2025-11-16T23:20:59Z</dcterms:created>
  <dcterms:modified xsi:type="dcterms:W3CDTF">2025-12-23T21:29:12Z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0x01010089CE9D3728B5814FB45CEFA044557808</vt:lpwstr>
  </property>
  <property fmtid="{D5CDD505-2E9C-101B-9397-08002B2CF9AE}" pid="3" name="Product">
    <vt:lpwstr/>
  </property>
  <property fmtid="{D5CDD505-2E9C-101B-9397-08002B2CF9AE}" pid="4" name="Event1">
    <vt:lpwstr>622;#Unassigned|2c8af875-f38a-40b8-a0a9-056aed3fc8c0</vt:lpwstr>
  </property>
  <property fmtid="{D5CDD505-2E9C-101B-9397-08002B2CF9AE}" pid="5" name="Audience">
    <vt:lpwstr/>
  </property>
  <property fmtid="{D5CDD505-2E9C-101B-9397-08002B2CF9AE}" pid="6" name="Event Venue">
    <vt:lpwstr/>
  </property>
  <property fmtid="{D5CDD505-2E9C-101B-9397-08002B2CF9AE}" pid="7" name="Track">
    <vt:lpwstr/>
  </property>
  <property fmtid="{D5CDD505-2E9C-101B-9397-08002B2CF9AE}" pid="8" name="Event Location">
    <vt:lpwstr/>
  </property>
  <property fmtid="{D5CDD505-2E9C-101B-9397-08002B2CF9AE}" pid="9" name="Campaign">
    <vt:lpwstr/>
  </property>
  <property fmtid="{D5CDD505-2E9C-101B-9397-08002B2CF9AE}" pid="10" name="IsMyDocuments">
    <vt:bool>true</vt:bool>
  </property>
  <property fmtid="{D5CDD505-2E9C-101B-9397-08002B2CF9AE}" pid="11" name="MSIP_Label_f42aa342-8706-4288-bd11-ebb85995028c_Enabled">
    <vt:lpwstr>True</vt:lpwstr>
  </property>
  <property fmtid="{D5CDD505-2E9C-101B-9397-08002B2CF9AE}" pid="12" name="MSIP_Label_f42aa342-8706-4288-bd11-ebb85995028c_SiteId">
    <vt:lpwstr>72f988bf-86f1-41af-91ab-2d7cd011db47</vt:lpwstr>
  </property>
  <property fmtid="{D5CDD505-2E9C-101B-9397-08002B2CF9AE}" pid="13" name="MSIP_Label_f42aa342-8706-4288-bd11-ebb85995028c_Ref">
    <vt:lpwstr>https://api.informationprotection.azure.com/api/72f988bf-86f1-41af-91ab-2d7cd011db47</vt:lpwstr>
  </property>
  <property fmtid="{D5CDD505-2E9C-101B-9397-08002B2CF9AE}" pid="14" name="MSIP_Label_f42aa342-8706-4288-bd11-ebb85995028c_SetDate">
    <vt:lpwstr>2017-08-29T14:27:20.8568347-07:00</vt:lpwstr>
  </property>
  <property fmtid="{D5CDD505-2E9C-101B-9397-08002B2CF9AE}" pid="15" name="MSIP_Label_f42aa342-8706-4288-bd11-ebb85995028c_Name">
    <vt:lpwstr>General</vt:lpwstr>
  </property>
  <property fmtid="{D5CDD505-2E9C-101B-9397-08002B2CF9AE}" pid="16" name="MSIP_Label_f42aa342-8706-4288-bd11-ebb85995028c_Extended_MSFT_Method">
    <vt:lpwstr>Automatic</vt:lpwstr>
  </property>
  <property fmtid="{D5CDD505-2E9C-101B-9397-08002B2CF9AE}" pid="17" name="Sensitivity">
    <vt:lpwstr>General</vt:lpwstr>
  </property>
  <property fmtid="{D5CDD505-2E9C-101B-9397-08002B2CF9AE}" pid="18" name="MediaServiceImageTags">
    <vt:lpwstr/>
  </property>
</Properties>
</file>