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9" r:id="rId5"/>
  </p:sldIdLst>
  <p:sldSz cx="9244013" cy="2289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7CA433-663C-4135-BADF-2BE30B7D7787}" v="10" dt="2022-09-01T01:21:41.6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60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120" y="25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stasia Mitnovetski" userId="2a181bcd-b7f7-4ced-8365-60b2f8853032" providerId="ADAL" clId="{617CA433-663C-4135-BADF-2BE30B7D7787}"/>
    <pc:docChg chg="undo custSel addSld delSld modSld modMainMaster">
      <pc:chgData name="Anastasia Mitnovetski" userId="2a181bcd-b7f7-4ced-8365-60b2f8853032" providerId="ADAL" clId="{617CA433-663C-4135-BADF-2BE30B7D7787}" dt="2022-09-14T04:10:23.111" v="36" actId="47"/>
      <pc:docMkLst>
        <pc:docMk/>
      </pc:docMkLst>
      <pc:sldChg chg="addSp delSp modSp del mod">
        <pc:chgData name="Anastasia Mitnovetski" userId="2a181bcd-b7f7-4ced-8365-60b2f8853032" providerId="ADAL" clId="{617CA433-663C-4135-BADF-2BE30B7D7787}" dt="2022-09-01T01:22:04.638" v="22" actId="47"/>
        <pc:sldMkLst>
          <pc:docMk/>
          <pc:sldMk cId="931885350" sldId="257"/>
        </pc:sldMkLst>
        <pc:spChg chg="add del">
          <ac:chgData name="Anastasia Mitnovetski" userId="2a181bcd-b7f7-4ced-8365-60b2f8853032" providerId="ADAL" clId="{617CA433-663C-4135-BADF-2BE30B7D7787}" dt="2022-09-01T01:21:04.395" v="2" actId="478"/>
          <ac:spMkLst>
            <pc:docMk/>
            <pc:sldMk cId="931885350" sldId="257"/>
            <ac:spMk id="2" creationId="{D0C66BF6-E7C9-3524-3BC2-0E0AC5FBDB70}"/>
          </ac:spMkLst>
        </pc:spChg>
        <pc:picChg chg="add del mod">
          <ac:chgData name="Anastasia Mitnovetski" userId="2a181bcd-b7f7-4ced-8365-60b2f8853032" providerId="ADAL" clId="{617CA433-663C-4135-BADF-2BE30B7D7787}" dt="2022-09-01T01:21:01.243" v="1"/>
          <ac:picMkLst>
            <pc:docMk/>
            <pc:sldMk cId="931885350" sldId="257"/>
            <ac:picMk id="4" creationId="{635864A3-BDF7-7606-E80E-5FEB0F6580FB}"/>
          </ac:picMkLst>
        </pc:picChg>
        <pc:picChg chg="add mod">
          <ac:chgData name="Anastasia Mitnovetski" userId="2a181bcd-b7f7-4ced-8365-60b2f8853032" providerId="ADAL" clId="{617CA433-663C-4135-BADF-2BE30B7D7787}" dt="2022-09-01T01:21:08.679" v="3"/>
          <ac:picMkLst>
            <pc:docMk/>
            <pc:sldMk cId="931885350" sldId="257"/>
            <ac:picMk id="6" creationId="{0B11FA1F-4DEA-0F87-4B6C-5EC700D43E31}"/>
          </ac:picMkLst>
        </pc:picChg>
      </pc:sldChg>
      <pc:sldChg chg="addSp delSp modSp new del">
        <pc:chgData name="Anastasia Mitnovetski" userId="2a181bcd-b7f7-4ced-8365-60b2f8853032" providerId="ADAL" clId="{617CA433-663C-4135-BADF-2BE30B7D7787}" dt="2022-09-14T04:10:23.111" v="36" actId="47"/>
        <pc:sldMkLst>
          <pc:docMk/>
          <pc:sldMk cId="803867631" sldId="258"/>
        </pc:sldMkLst>
        <pc:spChg chg="add del">
          <ac:chgData name="Anastasia Mitnovetski" userId="2a181bcd-b7f7-4ced-8365-60b2f8853032" providerId="ADAL" clId="{617CA433-663C-4135-BADF-2BE30B7D7787}" dt="2022-09-14T02:58:44.589" v="32" actId="931"/>
          <ac:spMkLst>
            <pc:docMk/>
            <pc:sldMk cId="803867631" sldId="258"/>
            <ac:spMk id="2" creationId="{79385528-7FA9-5770-4B60-7888C6A44A2C}"/>
          </ac:spMkLst>
        </pc:spChg>
        <pc:picChg chg="add del mod">
          <ac:chgData name="Anastasia Mitnovetski" userId="2a181bcd-b7f7-4ced-8365-60b2f8853032" providerId="ADAL" clId="{617CA433-663C-4135-BADF-2BE30B7D7787}" dt="2022-09-14T02:56:46.808" v="24" actId="931"/>
          <ac:picMkLst>
            <pc:docMk/>
            <pc:sldMk cId="803867631" sldId="258"/>
            <ac:picMk id="4" creationId="{1D0E389E-196B-7D23-8EE9-EEB839B91010}"/>
          </ac:picMkLst>
        </pc:picChg>
        <pc:picChg chg="add del mod">
          <ac:chgData name="Anastasia Mitnovetski" userId="2a181bcd-b7f7-4ced-8365-60b2f8853032" providerId="ADAL" clId="{617CA433-663C-4135-BADF-2BE30B7D7787}" dt="2022-09-14T02:58:26.519" v="30" actId="931"/>
          <ac:picMkLst>
            <pc:docMk/>
            <pc:sldMk cId="803867631" sldId="258"/>
            <ac:picMk id="6" creationId="{A38143FF-F513-07B8-C545-F4DCA195C9AF}"/>
          </ac:picMkLst>
        </pc:picChg>
        <pc:picChg chg="add mod">
          <ac:chgData name="Anastasia Mitnovetski" userId="2a181bcd-b7f7-4ced-8365-60b2f8853032" providerId="ADAL" clId="{617CA433-663C-4135-BADF-2BE30B7D7787}" dt="2022-09-14T02:58:44.589" v="32" actId="931"/>
          <ac:picMkLst>
            <pc:docMk/>
            <pc:sldMk cId="803867631" sldId="258"/>
            <ac:picMk id="8" creationId="{B0762D08-4FF8-8552-2A49-B5D466127601}"/>
          </ac:picMkLst>
        </pc:picChg>
      </pc:sldChg>
      <pc:sldChg chg="new">
        <pc:chgData name="Anastasia Mitnovetski" userId="2a181bcd-b7f7-4ced-8365-60b2f8853032" providerId="ADAL" clId="{617CA433-663C-4135-BADF-2BE30B7D7787}" dt="2022-09-14T04:10:21.654" v="35" actId="680"/>
        <pc:sldMkLst>
          <pc:docMk/>
          <pc:sldMk cId="1079490963" sldId="259"/>
        </pc:sldMkLst>
      </pc:sldChg>
      <pc:sldChg chg="add del">
        <pc:chgData name="Anastasia Mitnovetski" userId="2a181bcd-b7f7-4ced-8365-60b2f8853032" providerId="ADAL" clId="{617CA433-663C-4135-BADF-2BE30B7D7787}" dt="2022-09-14T04:10:19.872" v="34"/>
        <pc:sldMkLst>
          <pc:docMk/>
          <pc:sldMk cId="3360780115" sldId="259"/>
        </pc:sldMkLst>
      </pc:sldChg>
      <pc:sldMasterChg chg="modSldLayout">
        <pc:chgData name="Anastasia Mitnovetski" userId="2a181bcd-b7f7-4ced-8365-60b2f8853032" providerId="ADAL" clId="{617CA433-663C-4135-BADF-2BE30B7D7787}" dt="2022-09-14T02:58:37.471" v="31" actId="207"/>
        <pc:sldMasterMkLst>
          <pc:docMk/>
          <pc:sldMasterMk cId="1151071952" sldId="2147483686"/>
        </pc:sldMasterMkLst>
        <pc:sldLayoutChg chg="addSp modSp mod">
          <pc:chgData name="Anastasia Mitnovetski" userId="2a181bcd-b7f7-4ced-8365-60b2f8853032" providerId="ADAL" clId="{617CA433-663C-4135-BADF-2BE30B7D7787}" dt="2022-09-14T02:58:37.471" v="31" actId="207"/>
          <pc:sldLayoutMkLst>
            <pc:docMk/>
            <pc:sldMasterMk cId="1151071952" sldId="2147483686"/>
            <pc:sldLayoutMk cId="1866708056" sldId="2147483698"/>
          </pc:sldLayoutMkLst>
          <pc:spChg chg="mod ord">
            <ac:chgData name="Anastasia Mitnovetski" userId="2a181bcd-b7f7-4ced-8365-60b2f8853032" providerId="ADAL" clId="{617CA433-663C-4135-BADF-2BE30B7D7787}" dt="2022-09-14T02:58:37.471" v="31" actId="207"/>
            <ac:spMkLst>
              <pc:docMk/>
              <pc:sldMasterMk cId="1151071952" sldId="2147483686"/>
              <pc:sldLayoutMk cId="1866708056" sldId="2147483698"/>
              <ac:spMk id="5" creationId="{1241C318-8F3F-8043-08B0-1AA9607D4774}"/>
            </ac:spMkLst>
          </pc:spChg>
          <pc:picChg chg="add">
            <ac:chgData name="Anastasia Mitnovetski" userId="2a181bcd-b7f7-4ced-8365-60b2f8853032" providerId="ADAL" clId="{617CA433-663C-4135-BADF-2BE30B7D7787}" dt="2022-09-01T01:21:16.145" v="4" actId="22"/>
            <ac:picMkLst>
              <pc:docMk/>
              <pc:sldMasterMk cId="1151071952" sldId="2147483686"/>
              <pc:sldLayoutMk cId="1866708056" sldId="2147483698"/>
              <ac:picMk id="3" creationId="{8FFE071C-6DDC-E95A-0C2B-5D238638C799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502" y="374641"/>
            <a:ext cx="6933010" cy="796972"/>
          </a:xfrm>
        </p:spPr>
        <p:txBody>
          <a:bodyPr anchor="b"/>
          <a:lstStyle>
            <a:lvl1pPr algn="ctr">
              <a:defRPr sz="200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502" y="1202347"/>
            <a:ext cx="6933010" cy="552687"/>
          </a:xfrm>
        </p:spPr>
        <p:txBody>
          <a:bodyPr/>
          <a:lstStyle>
            <a:lvl1pPr marL="0" indent="0" algn="ctr">
              <a:buNone/>
              <a:defRPr sz="801"/>
            </a:lvl1pPr>
            <a:lvl2pPr marL="152613" indent="0" algn="ctr">
              <a:buNone/>
              <a:defRPr sz="668"/>
            </a:lvl2pPr>
            <a:lvl3pPr marL="305227" indent="0" algn="ctr">
              <a:buNone/>
              <a:defRPr sz="601"/>
            </a:lvl3pPr>
            <a:lvl4pPr marL="457840" indent="0" algn="ctr">
              <a:buNone/>
              <a:defRPr sz="534"/>
            </a:lvl4pPr>
            <a:lvl5pPr marL="610453" indent="0" algn="ctr">
              <a:buNone/>
              <a:defRPr sz="534"/>
            </a:lvl5pPr>
            <a:lvl6pPr marL="763067" indent="0" algn="ctr">
              <a:buNone/>
              <a:defRPr sz="534"/>
            </a:lvl6pPr>
            <a:lvl7pPr marL="915680" indent="0" algn="ctr">
              <a:buNone/>
              <a:defRPr sz="534"/>
            </a:lvl7pPr>
            <a:lvl8pPr marL="1068294" indent="0" algn="ctr">
              <a:buNone/>
              <a:defRPr sz="534"/>
            </a:lvl8pPr>
            <a:lvl9pPr marL="1220907" indent="0" algn="ctr">
              <a:buNone/>
              <a:defRPr sz="53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084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731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247" y="121877"/>
            <a:ext cx="1993240" cy="1939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526" y="121877"/>
            <a:ext cx="5864171" cy="1939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6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FFE071C-6DDC-E95A-0C2B-5D238638C7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4"/>
            <a:ext cx="9244013" cy="2285607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241C318-8F3F-8043-08B0-1AA9607D477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248448" y="1822451"/>
            <a:ext cx="1758981" cy="2794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ctr">
              <a:lnSpc>
                <a:spcPct val="150000"/>
              </a:lnSpc>
              <a:buNone/>
              <a:defRPr sz="900"/>
            </a:lvl1pPr>
          </a:lstStyle>
          <a:p>
            <a:r>
              <a:rPr lang="en-US" dirty="0"/>
              <a:t>CLICK HERE TO INSERT LOGO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6670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951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711" y="570704"/>
            <a:ext cx="7972961" cy="952233"/>
          </a:xfrm>
        </p:spPr>
        <p:txBody>
          <a:bodyPr anchor="b"/>
          <a:lstStyle>
            <a:lvl1pPr>
              <a:defRPr sz="200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711" y="1531946"/>
            <a:ext cx="7972961" cy="500757"/>
          </a:xfrm>
        </p:spPr>
        <p:txBody>
          <a:bodyPr/>
          <a:lstStyle>
            <a:lvl1pPr marL="0" indent="0">
              <a:buNone/>
              <a:defRPr sz="801">
                <a:solidFill>
                  <a:schemeClr val="tx1">
                    <a:tint val="75000"/>
                  </a:schemeClr>
                </a:solidFill>
              </a:defRPr>
            </a:lvl1pPr>
            <a:lvl2pPr marL="152613" indent="0">
              <a:buNone/>
              <a:defRPr sz="668">
                <a:solidFill>
                  <a:schemeClr val="tx1">
                    <a:tint val="75000"/>
                  </a:schemeClr>
                </a:solidFill>
              </a:defRPr>
            </a:lvl2pPr>
            <a:lvl3pPr marL="305227" indent="0">
              <a:buNone/>
              <a:defRPr sz="601">
                <a:solidFill>
                  <a:schemeClr val="tx1">
                    <a:tint val="75000"/>
                  </a:schemeClr>
                </a:solidFill>
              </a:defRPr>
            </a:lvl3pPr>
            <a:lvl4pPr marL="457840" indent="0">
              <a:buNone/>
              <a:defRPr sz="534">
                <a:solidFill>
                  <a:schemeClr val="tx1">
                    <a:tint val="75000"/>
                  </a:schemeClr>
                </a:solidFill>
              </a:defRPr>
            </a:lvl4pPr>
            <a:lvl5pPr marL="610453" indent="0">
              <a:buNone/>
              <a:defRPr sz="534">
                <a:solidFill>
                  <a:schemeClr val="tx1">
                    <a:tint val="75000"/>
                  </a:schemeClr>
                </a:solidFill>
              </a:defRPr>
            </a:lvl5pPr>
            <a:lvl6pPr marL="763067" indent="0">
              <a:buNone/>
              <a:defRPr sz="534">
                <a:solidFill>
                  <a:schemeClr val="tx1">
                    <a:tint val="75000"/>
                  </a:schemeClr>
                </a:solidFill>
              </a:defRPr>
            </a:lvl6pPr>
            <a:lvl7pPr marL="915680" indent="0">
              <a:buNone/>
              <a:defRPr sz="534">
                <a:solidFill>
                  <a:schemeClr val="tx1">
                    <a:tint val="75000"/>
                  </a:schemeClr>
                </a:solidFill>
              </a:defRPr>
            </a:lvl7pPr>
            <a:lvl8pPr marL="1068294" indent="0">
              <a:buNone/>
              <a:defRPr sz="534">
                <a:solidFill>
                  <a:schemeClr val="tx1">
                    <a:tint val="75000"/>
                  </a:schemeClr>
                </a:solidFill>
              </a:defRPr>
            </a:lvl8pPr>
            <a:lvl9pPr marL="1220907" indent="0">
              <a:buNone/>
              <a:defRPr sz="5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63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526" y="609387"/>
            <a:ext cx="3928706" cy="14524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9781" y="609387"/>
            <a:ext cx="3928706" cy="14524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27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730" y="121878"/>
            <a:ext cx="7972961" cy="4424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6731" y="561166"/>
            <a:ext cx="3910650" cy="275019"/>
          </a:xfrm>
        </p:spPr>
        <p:txBody>
          <a:bodyPr anchor="b"/>
          <a:lstStyle>
            <a:lvl1pPr marL="0" indent="0">
              <a:buNone/>
              <a:defRPr sz="801" b="1"/>
            </a:lvl1pPr>
            <a:lvl2pPr marL="152613" indent="0">
              <a:buNone/>
              <a:defRPr sz="668" b="1"/>
            </a:lvl2pPr>
            <a:lvl3pPr marL="305227" indent="0">
              <a:buNone/>
              <a:defRPr sz="601" b="1"/>
            </a:lvl3pPr>
            <a:lvl4pPr marL="457840" indent="0">
              <a:buNone/>
              <a:defRPr sz="534" b="1"/>
            </a:lvl4pPr>
            <a:lvl5pPr marL="610453" indent="0">
              <a:buNone/>
              <a:defRPr sz="534" b="1"/>
            </a:lvl5pPr>
            <a:lvl6pPr marL="763067" indent="0">
              <a:buNone/>
              <a:defRPr sz="534" b="1"/>
            </a:lvl6pPr>
            <a:lvl7pPr marL="915680" indent="0">
              <a:buNone/>
              <a:defRPr sz="534" b="1"/>
            </a:lvl7pPr>
            <a:lvl8pPr marL="1068294" indent="0">
              <a:buNone/>
              <a:defRPr sz="534" b="1"/>
            </a:lvl8pPr>
            <a:lvl9pPr marL="1220907" indent="0">
              <a:buNone/>
              <a:defRPr sz="53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731" y="836185"/>
            <a:ext cx="3910650" cy="12299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9781" y="561166"/>
            <a:ext cx="3929910" cy="275019"/>
          </a:xfrm>
        </p:spPr>
        <p:txBody>
          <a:bodyPr anchor="b"/>
          <a:lstStyle>
            <a:lvl1pPr marL="0" indent="0">
              <a:buNone/>
              <a:defRPr sz="801" b="1"/>
            </a:lvl1pPr>
            <a:lvl2pPr marL="152613" indent="0">
              <a:buNone/>
              <a:defRPr sz="668" b="1"/>
            </a:lvl2pPr>
            <a:lvl3pPr marL="305227" indent="0">
              <a:buNone/>
              <a:defRPr sz="601" b="1"/>
            </a:lvl3pPr>
            <a:lvl4pPr marL="457840" indent="0">
              <a:buNone/>
              <a:defRPr sz="534" b="1"/>
            </a:lvl4pPr>
            <a:lvl5pPr marL="610453" indent="0">
              <a:buNone/>
              <a:defRPr sz="534" b="1"/>
            </a:lvl5pPr>
            <a:lvl6pPr marL="763067" indent="0">
              <a:buNone/>
              <a:defRPr sz="534" b="1"/>
            </a:lvl6pPr>
            <a:lvl7pPr marL="915680" indent="0">
              <a:buNone/>
              <a:defRPr sz="534" b="1"/>
            </a:lvl7pPr>
            <a:lvl8pPr marL="1068294" indent="0">
              <a:buNone/>
              <a:defRPr sz="534" b="1"/>
            </a:lvl8pPr>
            <a:lvl9pPr marL="1220907" indent="0">
              <a:buNone/>
              <a:defRPr sz="53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9781" y="836185"/>
            <a:ext cx="3929910" cy="12299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98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42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24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730" y="152612"/>
            <a:ext cx="2981435" cy="534141"/>
          </a:xfrm>
        </p:spPr>
        <p:txBody>
          <a:bodyPr anchor="b"/>
          <a:lstStyle>
            <a:lvl1pPr>
              <a:defRPr sz="10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9909" y="329599"/>
            <a:ext cx="4679782" cy="1626798"/>
          </a:xfrm>
        </p:spPr>
        <p:txBody>
          <a:bodyPr/>
          <a:lstStyle>
            <a:lvl1pPr>
              <a:defRPr sz="1068"/>
            </a:lvl1pPr>
            <a:lvl2pPr>
              <a:defRPr sz="935"/>
            </a:lvl2pPr>
            <a:lvl3pPr>
              <a:defRPr sz="801"/>
            </a:lvl3pPr>
            <a:lvl4pPr>
              <a:defRPr sz="668"/>
            </a:lvl4pPr>
            <a:lvl5pPr>
              <a:defRPr sz="668"/>
            </a:lvl5pPr>
            <a:lvl6pPr>
              <a:defRPr sz="668"/>
            </a:lvl6pPr>
            <a:lvl7pPr>
              <a:defRPr sz="668"/>
            </a:lvl7pPr>
            <a:lvl8pPr>
              <a:defRPr sz="668"/>
            </a:lvl8pPr>
            <a:lvl9pPr>
              <a:defRPr sz="66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6730" y="686752"/>
            <a:ext cx="2981435" cy="1272294"/>
          </a:xfrm>
        </p:spPr>
        <p:txBody>
          <a:bodyPr/>
          <a:lstStyle>
            <a:lvl1pPr marL="0" indent="0">
              <a:buNone/>
              <a:defRPr sz="534"/>
            </a:lvl1pPr>
            <a:lvl2pPr marL="152613" indent="0">
              <a:buNone/>
              <a:defRPr sz="467"/>
            </a:lvl2pPr>
            <a:lvl3pPr marL="305227" indent="0">
              <a:buNone/>
              <a:defRPr sz="401"/>
            </a:lvl3pPr>
            <a:lvl4pPr marL="457840" indent="0">
              <a:buNone/>
              <a:defRPr sz="334"/>
            </a:lvl4pPr>
            <a:lvl5pPr marL="610453" indent="0">
              <a:buNone/>
              <a:defRPr sz="334"/>
            </a:lvl5pPr>
            <a:lvl6pPr marL="763067" indent="0">
              <a:buNone/>
              <a:defRPr sz="334"/>
            </a:lvl6pPr>
            <a:lvl7pPr marL="915680" indent="0">
              <a:buNone/>
              <a:defRPr sz="334"/>
            </a:lvl7pPr>
            <a:lvl8pPr marL="1068294" indent="0">
              <a:buNone/>
              <a:defRPr sz="334"/>
            </a:lvl8pPr>
            <a:lvl9pPr marL="1220907" indent="0">
              <a:buNone/>
              <a:defRPr sz="33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0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730" y="152612"/>
            <a:ext cx="2981435" cy="534141"/>
          </a:xfrm>
        </p:spPr>
        <p:txBody>
          <a:bodyPr anchor="b"/>
          <a:lstStyle>
            <a:lvl1pPr>
              <a:defRPr sz="10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29909" y="329599"/>
            <a:ext cx="4679782" cy="1626798"/>
          </a:xfrm>
        </p:spPr>
        <p:txBody>
          <a:bodyPr anchor="t"/>
          <a:lstStyle>
            <a:lvl1pPr marL="0" indent="0">
              <a:buNone/>
              <a:defRPr sz="1068"/>
            </a:lvl1pPr>
            <a:lvl2pPr marL="152613" indent="0">
              <a:buNone/>
              <a:defRPr sz="935"/>
            </a:lvl2pPr>
            <a:lvl3pPr marL="305227" indent="0">
              <a:buNone/>
              <a:defRPr sz="801"/>
            </a:lvl3pPr>
            <a:lvl4pPr marL="457840" indent="0">
              <a:buNone/>
              <a:defRPr sz="668"/>
            </a:lvl4pPr>
            <a:lvl5pPr marL="610453" indent="0">
              <a:buNone/>
              <a:defRPr sz="668"/>
            </a:lvl5pPr>
            <a:lvl6pPr marL="763067" indent="0">
              <a:buNone/>
              <a:defRPr sz="668"/>
            </a:lvl6pPr>
            <a:lvl7pPr marL="915680" indent="0">
              <a:buNone/>
              <a:defRPr sz="668"/>
            </a:lvl7pPr>
            <a:lvl8pPr marL="1068294" indent="0">
              <a:buNone/>
              <a:defRPr sz="668"/>
            </a:lvl8pPr>
            <a:lvl9pPr marL="1220907" indent="0">
              <a:buNone/>
              <a:defRPr sz="66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6730" y="686752"/>
            <a:ext cx="2981435" cy="1272294"/>
          </a:xfrm>
        </p:spPr>
        <p:txBody>
          <a:bodyPr/>
          <a:lstStyle>
            <a:lvl1pPr marL="0" indent="0">
              <a:buNone/>
              <a:defRPr sz="534"/>
            </a:lvl1pPr>
            <a:lvl2pPr marL="152613" indent="0">
              <a:buNone/>
              <a:defRPr sz="467"/>
            </a:lvl2pPr>
            <a:lvl3pPr marL="305227" indent="0">
              <a:buNone/>
              <a:defRPr sz="401"/>
            </a:lvl3pPr>
            <a:lvl4pPr marL="457840" indent="0">
              <a:buNone/>
              <a:defRPr sz="334"/>
            </a:lvl4pPr>
            <a:lvl5pPr marL="610453" indent="0">
              <a:buNone/>
              <a:defRPr sz="334"/>
            </a:lvl5pPr>
            <a:lvl6pPr marL="763067" indent="0">
              <a:buNone/>
              <a:defRPr sz="334"/>
            </a:lvl6pPr>
            <a:lvl7pPr marL="915680" indent="0">
              <a:buNone/>
              <a:defRPr sz="334"/>
            </a:lvl7pPr>
            <a:lvl8pPr marL="1068294" indent="0">
              <a:buNone/>
              <a:defRPr sz="334"/>
            </a:lvl8pPr>
            <a:lvl9pPr marL="1220907" indent="0">
              <a:buNone/>
              <a:defRPr sz="33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8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5526" y="121878"/>
            <a:ext cx="7972961" cy="4424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26" y="609387"/>
            <a:ext cx="7972961" cy="1452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526" y="2121726"/>
            <a:ext cx="2079903" cy="1218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62080" y="2121726"/>
            <a:ext cx="3119854" cy="1218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28584" y="2121726"/>
            <a:ext cx="2079903" cy="1218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071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305227" rtl="0" eaLnBrk="1" latinLnBrk="0" hangingPunct="1">
        <a:lnSpc>
          <a:spcPct val="90000"/>
        </a:lnSpc>
        <a:spcBef>
          <a:spcPct val="0"/>
        </a:spcBef>
        <a:buNone/>
        <a:defRPr sz="146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307" indent="-76307" algn="l" defTabSz="305227" rtl="0" eaLnBrk="1" latinLnBrk="0" hangingPunct="1">
        <a:lnSpc>
          <a:spcPct val="90000"/>
        </a:lnSpc>
        <a:spcBef>
          <a:spcPts val="334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1pPr>
      <a:lvl2pPr marL="228920" indent="-76307" algn="l" defTabSz="305227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801" kern="1200">
          <a:solidFill>
            <a:schemeClr val="tx1"/>
          </a:solidFill>
          <a:latin typeface="+mn-lt"/>
          <a:ea typeface="+mn-ea"/>
          <a:cs typeface="+mn-cs"/>
        </a:defRPr>
      </a:lvl2pPr>
      <a:lvl3pPr marL="381533" indent="-76307" algn="l" defTabSz="305227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68" kern="1200">
          <a:solidFill>
            <a:schemeClr val="tx1"/>
          </a:solidFill>
          <a:latin typeface="+mn-lt"/>
          <a:ea typeface="+mn-ea"/>
          <a:cs typeface="+mn-cs"/>
        </a:defRPr>
      </a:lvl3pPr>
      <a:lvl4pPr marL="534147" indent="-76307" algn="l" defTabSz="305227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1" kern="1200">
          <a:solidFill>
            <a:schemeClr val="tx1"/>
          </a:solidFill>
          <a:latin typeface="+mn-lt"/>
          <a:ea typeface="+mn-ea"/>
          <a:cs typeface="+mn-cs"/>
        </a:defRPr>
      </a:lvl4pPr>
      <a:lvl5pPr marL="686760" indent="-76307" algn="l" defTabSz="305227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1" kern="1200">
          <a:solidFill>
            <a:schemeClr val="tx1"/>
          </a:solidFill>
          <a:latin typeface="+mn-lt"/>
          <a:ea typeface="+mn-ea"/>
          <a:cs typeface="+mn-cs"/>
        </a:defRPr>
      </a:lvl5pPr>
      <a:lvl6pPr marL="839373" indent="-76307" algn="l" defTabSz="305227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1" kern="1200">
          <a:solidFill>
            <a:schemeClr val="tx1"/>
          </a:solidFill>
          <a:latin typeface="+mn-lt"/>
          <a:ea typeface="+mn-ea"/>
          <a:cs typeface="+mn-cs"/>
        </a:defRPr>
      </a:lvl6pPr>
      <a:lvl7pPr marL="991987" indent="-76307" algn="l" defTabSz="305227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1" kern="1200">
          <a:solidFill>
            <a:schemeClr val="tx1"/>
          </a:solidFill>
          <a:latin typeface="+mn-lt"/>
          <a:ea typeface="+mn-ea"/>
          <a:cs typeface="+mn-cs"/>
        </a:defRPr>
      </a:lvl7pPr>
      <a:lvl8pPr marL="1144600" indent="-76307" algn="l" defTabSz="305227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1" kern="1200">
          <a:solidFill>
            <a:schemeClr val="tx1"/>
          </a:solidFill>
          <a:latin typeface="+mn-lt"/>
          <a:ea typeface="+mn-ea"/>
          <a:cs typeface="+mn-cs"/>
        </a:defRPr>
      </a:lvl8pPr>
      <a:lvl9pPr marL="1297214" indent="-76307" algn="l" defTabSz="305227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5227" rtl="0" eaLnBrk="1" latinLnBrk="0" hangingPunct="1">
        <a:defRPr sz="601" kern="1200">
          <a:solidFill>
            <a:schemeClr val="tx1"/>
          </a:solidFill>
          <a:latin typeface="+mn-lt"/>
          <a:ea typeface="+mn-ea"/>
          <a:cs typeface="+mn-cs"/>
        </a:defRPr>
      </a:lvl1pPr>
      <a:lvl2pPr marL="152613" algn="l" defTabSz="305227" rtl="0" eaLnBrk="1" latinLnBrk="0" hangingPunct="1">
        <a:defRPr sz="601" kern="1200">
          <a:solidFill>
            <a:schemeClr val="tx1"/>
          </a:solidFill>
          <a:latin typeface="+mn-lt"/>
          <a:ea typeface="+mn-ea"/>
          <a:cs typeface="+mn-cs"/>
        </a:defRPr>
      </a:lvl2pPr>
      <a:lvl3pPr marL="305227" algn="l" defTabSz="305227" rtl="0" eaLnBrk="1" latinLnBrk="0" hangingPunct="1">
        <a:defRPr sz="601" kern="1200">
          <a:solidFill>
            <a:schemeClr val="tx1"/>
          </a:solidFill>
          <a:latin typeface="+mn-lt"/>
          <a:ea typeface="+mn-ea"/>
          <a:cs typeface="+mn-cs"/>
        </a:defRPr>
      </a:lvl3pPr>
      <a:lvl4pPr marL="457840" algn="l" defTabSz="305227" rtl="0" eaLnBrk="1" latinLnBrk="0" hangingPunct="1">
        <a:defRPr sz="601" kern="1200">
          <a:solidFill>
            <a:schemeClr val="tx1"/>
          </a:solidFill>
          <a:latin typeface="+mn-lt"/>
          <a:ea typeface="+mn-ea"/>
          <a:cs typeface="+mn-cs"/>
        </a:defRPr>
      </a:lvl4pPr>
      <a:lvl5pPr marL="610453" algn="l" defTabSz="305227" rtl="0" eaLnBrk="1" latinLnBrk="0" hangingPunct="1">
        <a:defRPr sz="601" kern="1200">
          <a:solidFill>
            <a:schemeClr val="tx1"/>
          </a:solidFill>
          <a:latin typeface="+mn-lt"/>
          <a:ea typeface="+mn-ea"/>
          <a:cs typeface="+mn-cs"/>
        </a:defRPr>
      </a:lvl5pPr>
      <a:lvl6pPr marL="763067" algn="l" defTabSz="305227" rtl="0" eaLnBrk="1" latinLnBrk="0" hangingPunct="1">
        <a:defRPr sz="601" kern="1200">
          <a:solidFill>
            <a:schemeClr val="tx1"/>
          </a:solidFill>
          <a:latin typeface="+mn-lt"/>
          <a:ea typeface="+mn-ea"/>
          <a:cs typeface="+mn-cs"/>
        </a:defRPr>
      </a:lvl6pPr>
      <a:lvl7pPr marL="915680" algn="l" defTabSz="305227" rtl="0" eaLnBrk="1" latinLnBrk="0" hangingPunct="1">
        <a:defRPr sz="601" kern="1200">
          <a:solidFill>
            <a:schemeClr val="tx1"/>
          </a:solidFill>
          <a:latin typeface="+mn-lt"/>
          <a:ea typeface="+mn-ea"/>
          <a:cs typeface="+mn-cs"/>
        </a:defRPr>
      </a:lvl7pPr>
      <a:lvl8pPr marL="1068294" algn="l" defTabSz="305227" rtl="0" eaLnBrk="1" latinLnBrk="0" hangingPunct="1">
        <a:defRPr sz="601" kern="1200">
          <a:solidFill>
            <a:schemeClr val="tx1"/>
          </a:solidFill>
          <a:latin typeface="+mn-lt"/>
          <a:ea typeface="+mn-ea"/>
          <a:cs typeface="+mn-cs"/>
        </a:defRPr>
      </a:lvl8pPr>
      <a:lvl9pPr marL="1220907" algn="l" defTabSz="305227" rtl="0" eaLnBrk="1" latinLnBrk="0" hangingPunct="1">
        <a:defRPr sz="6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CAB90D1-C684-DCE9-627B-3A8334996A6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079490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BA4DA9E4E87A479A9954F037F21886" ma:contentTypeVersion="13" ma:contentTypeDescription="Create a new document." ma:contentTypeScope="" ma:versionID="1f6c2b15b6c9cef60e5834422b29e6e4">
  <xsd:schema xmlns:xsd="http://www.w3.org/2001/XMLSchema" xmlns:xs="http://www.w3.org/2001/XMLSchema" xmlns:p="http://schemas.microsoft.com/office/2006/metadata/properties" xmlns:ns2="b9e8ec03-380c-489a-b7ea-53024d56db85" xmlns:ns3="af67fe0c-8057-4400-a4d7-40672277050e" targetNamespace="http://schemas.microsoft.com/office/2006/metadata/properties" ma:root="true" ma:fieldsID="44e422766431d04d2732f8a0685c84b6" ns2:_="" ns3:_="">
    <xsd:import namespace="b9e8ec03-380c-489a-b7ea-53024d56db85"/>
    <xsd:import namespace="af67fe0c-8057-4400-a4d7-4067227705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e8ec03-380c-489a-b7ea-53024d56db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428fa2c3-b102-4787-8df5-b23ef8e8fe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67fe0c-8057-4400-a4d7-40672277050e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d696b20e-57f9-4294-acae-54ca3fa42556}" ma:internalName="TaxCatchAll" ma:showField="CatchAllData" ma:web="af67fe0c-8057-4400-a4d7-4067227705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9e8ec03-380c-489a-b7ea-53024d56db85">
      <Terms xmlns="http://schemas.microsoft.com/office/infopath/2007/PartnerControls"/>
    </lcf76f155ced4ddcb4097134ff3c332f>
    <TaxCatchAll xmlns="af67fe0c-8057-4400-a4d7-40672277050e" xsi:nil="true"/>
  </documentManagement>
</p:properties>
</file>

<file path=customXml/itemProps1.xml><?xml version="1.0" encoding="utf-8"?>
<ds:datastoreItem xmlns:ds="http://schemas.openxmlformats.org/officeDocument/2006/customXml" ds:itemID="{E9BCE144-C81C-4CE4-9D54-785A0480FF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e8ec03-380c-489a-b7ea-53024d56db85"/>
    <ds:schemaRef ds:uri="af67fe0c-8057-4400-a4d7-4067227705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EFA365-6A39-46DA-8167-A19F25B77A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1006EA-5413-4907-B177-3EBDB6A95413}">
  <ds:schemaRefs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b9e8ec03-380c-489a-b7ea-53024d56db85"/>
    <ds:schemaRef ds:uri="http://schemas.openxmlformats.org/package/2006/metadata/core-properties"/>
    <ds:schemaRef ds:uri="af67fe0c-8057-4400-a4d7-40672277050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Anastasia Mitnovetski</dc:creator>
  <cp:lastModifiedBy>Anastasia Mitnovetski</cp:lastModifiedBy>
  <cp:revision>2</cp:revision>
  <dcterms:created xsi:type="dcterms:W3CDTF">2022-09-01T01:05:13Z</dcterms:created>
  <dcterms:modified xsi:type="dcterms:W3CDTF">2022-09-14T04:10:24Z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0x01010045BA4DA9E4E87A479A9954F037F21886</vt:lpwstr>
  </property>
  <property fmtid="{D5CDD505-2E9C-101B-9397-08002B2CF9AE}" pid="3" name="MediaServiceImageTags">
    <vt:lpwstr/>
  </property>
</Properties>
</file>